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56" r:id="rId5"/>
    <p:sldId id="276" r:id="rId6"/>
    <p:sldId id="277" r:id="rId7"/>
    <p:sldId id="269" r:id="rId8"/>
    <p:sldId id="271" r:id="rId9"/>
    <p:sldId id="272" r:id="rId10"/>
    <p:sldId id="273" r:id="rId11"/>
    <p:sldId id="274" r:id="rId12"/>
    <p:sldId id="296" r:id="rId13"/>
    <p:sldId id="297" r:id="rId14"/>
    <p:sldId id="299" r:id="rId15"/>
    <p:sldId id="298" r:id="rId16"/>
    <p:sldId id="303" r:id="rId17"/>
    <p:sldId id="301" r:id="rId18"/>
    <p:sldId id="302" r:id="rId19"/>
    <p:sldId id="304" r:id="rId20"/>
    <p:sldId id="275" r:id="rId21"/>
    <p:sldId id="278" r:id="rId22"/>
    <p:sldId id="280" r:id="rId23"/>
    <p:sldId id="281" r:id="rId24"/>
    <p:sldId id="286" r:id="rId25"/>
    <p:sldId id="283" r:id="rId26"/>
    <p:sldId id="288" r:id="rId27"/>
    <p:sldId id="291" r:id="rId28"/>
    <p:sldId id="282" r:id="rId29"/>
    <p:sldId id="292" r:id="rId30"/>
    <p:sldId id="293" r:id="rId31"/>
    <p:sldId id="294" r:id="rId32"/>
    <p:sldId id="295" r:id="rId33"/>
    <p:sldId id="289" r:id="rId34"/>
    <p:sldId id="290" r:id="rId35"/>
    <p:sldId id="30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729E0B-ED1F-4691-99F8-0DA808AEDAA2}" v="395" dt="2021-11-12T17:30:09.5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0704" autoAdjust="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 Wilson" userId="a311e53b7bd13a2d" providerId="LiveId" clId="{5B729E0B-ED1F-4691-99F8-0DA808AEDAA2}"/>
    <pc:docChg chg="undo custSel addSld delSld modSld sldOrd">
      <pc:chgData name="Carl Wilson" userId="a311e53b7bd13a2d" providerId="LiveId" clId="{5B729E0B-ED1F-4691-99F8-0DA808AEDAA2}" dt="2021-11-12T17:42:52.156" v="9701" actId="20577"/>
      <pc:docMkLst>
        <pc:docMk/>
      </pc:docMkLst>
      <pc:sldChg chg="modSp mod">
        <pc:chgData name="Carl Wilson" userId="a311e53b7bd13a2d" providerId="LiveId" clId="{5B729E0B-ED1F-4691-99F8-0DA808AEDAA2}" dt="2021-11-08T16:20:58.747" v="7175" actId="20577"/>
        <pc:sldMkLst>
          <pc:docMk/>
          <pc:sldMk cId="2586058810" sldId="256"/>
        </pc:sldMkLst>
        <pc:spChg chg="mod">
          <ac:chgData name="Carl Wilson" userId="a311e53b7bd13a2d" providerId="LiveId" clId="{5B729E0B-ED1F-4691-99F8-0DA808AEDAA2}" dt="2021-11-08T16:20:58.747" v="7175" actId="20577"/>
          <ac:spMkLst>
            <pc:docMk/>
            <pc:sldMk cId="2586058810" sldId="256"/>
            <ac:spMk id="2" creationId="{CFE75451-6A4B-484B-9ED1-353CCE25B0F4}"/>
          </ac:spMkLst>
        </pc:spChg>
      </pc:sldChg>
      <pc:sldChg chg="del">
        <pc:chgData name="Carl Wilson" userId="a311e53b7bd13a2d" providerId="LiveId" clId="{5B729E0B-ED1F-4691-99F8-0DA808AEDAA2}" dt="2021-11-05T16:19:24.395" v="1421" actId="47"/>
        <pc:sldMkLst>
          <pc:docMk/>
          <pc:sldMk cId="3571516367" sldId="258"/>
        </pc:sldMkLst>
      </pc:sldChg>
      <pc:sldChg chg="addSp delSp modSp mod ord">
        <pc:chgData name="Carl Wilson" userId="a311e53b7bd13a2d" providerId="LiveId" clId="{5B729E0B-ED1F-4691-99F8-0DA808AEDAA2}" dt="2021-11-08T16:47:55.192" v="8469" actId="108"/>
        <pc:sldMkLst>
          <pc:docMk/>
          <pc:sldMk cId="2499682613" sldId="269"/>
        </pc:sldMkLst>
        <pc:spChg chg="add del mod">
          <ac:chgData name="Carl Wilson" userId="a311e53b7bd13a2d" providerId="LiveId" clId="{5B729E0B-ED1F-4691-99F8-0DA808AEDAA2}" dt="2021-11-05T16:26:47.133" v="2064" actId="478"/>
          <ac:spMkLst>
            <pc:docMk/>
            <pc:sldMk cId="2499682613" sldId="269"/>
            <ac:spMk id="4" creationId="{27E728CF-41D2-40E7-BA9E-B2FF5AAE3111}"/>
          </ac:spMkLst>
        </pc:spChg>
        <pc:spChg chg="del">
          <ac:chgData name="Carl Wilson" userId="a311e53b7bd13a2d" providerId="LiveId" clId="{5B729E0B-ED1F-4691-99F8-0DA808AEDAA2}" dt="2021-10-26T20:29:12.548" v="118" actId="1032"/>
          <ac:spMkLst>
            <pc:docMk/>
            <pc:sldMk cId="2499682613" sldId="269"/>
            <ac:spMk id="6" creationId="{95AFB5FD-B573-4BD6-819A-34ACC44CFF0C}"/>
          </ac:spMkLst>
        </pc:spChg>
        <pc:spChg chg="mod">
          <ac:chgData name="Carl Wilson" userId="a311e53b7bd13a2d" providerId="LiveId" clId="{5B729E0B-ED1F-4691-99F8-0DA808AEDAA2}" dt="2021-11-05T16:20:12.966" v="1468"/>
          <ac:spMkLst>
            <pc:docMk/>
            <pc:sldMk cId="2499682613" sldId="269"/>
            <ac:spMk id="7" creationId="{E7F1AE66-47AA-4110-86B9-0626D4953989}"/>
          </ac:spMkLst>
        </pc:spChg>
        <pc:spChg chg="mod">
          <ac:chgData name="Carl Wilson" userId="a311e53b7bd13a2d" providerId="LiveId" clId="{5B729E0B-ED1F-4691-99F8-0DA808AEDAA2}" dt="2021-11-08T16:22:39.389" v="7344" actId="20577"/>
          <ac:spMkLst>
            <pc:docMk/>
            <pc:sldMk cId="2499682613" sldId="269"/>
            <ac:spMk id="8" creationId="{8BA5A93F-DCAE-40B8-8E94-3239A1A6A21A}"/>
          </ac:spMkLst>
        </pc:spChg>
        <pc:spChg chg="add mod">
          <ac:chgData name="Carl Wilson" userId="a311e53b7bd13a2d" providerId="LiveId" clId="{5B729E0B-ED1F-4691-99F8-0DA808AEDAA2}" dt="2021-11-08T16:47:55.192" v="8469" actId="108"/>
          <ac:spMkLst>
            <pc:docMk/>
            <pc:sldMk cId="2499682613" sldId="269"/>
            <ac:spMk id="10" creationId="{77F2FD3C-38CF-49D5-81D3-CFD12D0FE0DD}"/>
          </ac:spMkLst>
        </pc:spChg>
        <pc:graphicFrameChg chg="add mod modGraphic">
          <ac:chgData name="Carl Wilson" userId="a311e53b7bd13a2d" providerId="LiveId" clId="{5B729E0B-ED1F-4691-99F8-0DA808AEDAA2}" dt="2021-11-05T16:26:57.746" v="2068" actId="14100"/>
          <ac:graphicFrameMkLst>
            <pc:docMk/>
            <pc:sldMk cId="2499682613" sldId="269"/>
            <ac:graphicFrameMk id="2" creationId="{75B294C3-FFDB-4156-A5B0-6B50B4B58E00}"/>
          </ac:graphicFrameMkLst>
        </pc:graphicFrameChg>
      </pc:sldChg>
      <pc:sldChg chg="addSp delSp modSp add del mod ord">
        <pc:chgData name="Carl Wilson" userId="a311e53b7bd13a2d" providerId="LiveId" clId="{5B729E0B-ED1F-4691-99F8-0DA808AEDAA2}" dt="2021-11-07T19:22:20.279" v="6268" actId="47"/>
        <pc:sldMkLst>
          <pc:docMk/>
          <pc:sldMk cId="1928342551" sldId="270"/>
        </pc:sldMkLst>
        <pc:spChg chg="del">
          <ac:chgData name="Carl Wilson" userId="a311e53b7bd13a2d" providerId="LiveId" clId="{5B729E0B-ED1F-4691-99F8-0DA808AEDAA2}" dt="2021-11-05T17:46:48.402" v="2528" actId="478"/>
          <ac:spMkLst>
            <pc:docMk/>
            <pc:sldMk cId="1928342551" sldId="270"/>
            <ac:spMk id="4" creationId="{27E728CF-41D2-40E7-BA9E-B2FF5AAE3111}"/>
          </ac:spMkLst>
        </pc:spChg>
        <pc:spChg chg="add del mod">
          <ac:chgData name="Carl Wilson" userId="a311e53b7bd13a2d" providerId="LiveId" clId="{5B729E0B-ED1F-4691-99F8-0DA808AEDAA2}" dt="2021-11-05T17:46:46.450" v="2527" actId="478"/>
          <ac:spMkLst>
            <pc:docMk/>
            <pc:sldMk cId="1928342551" sldId="270"/>
            <ac:spMk id="6" creationId="{238B9373-7CA7-450F-9681-3BAEEC15F86B}"/>
          </ac:spMkLst>
        </pc:spChg>
        <pc:spChg chg="mod">
          <ac:chgData name="Carl Wilson" userId="a311e53b7bd13a2d" providerId="LiveId" clId="{5B729E0B-ED1F-4691-99F8-0DA808AEDAA2}" dt="2021-11-05T16:20:14.717" v="1469"/>
          <ac:spMkLst>
            <pc:docMk/>
            <pc:sldMk cId="1928342551" sldId="270"/>
            <ac:spMk id="7" creationId="{E7F1AE66-47AA-4110-86B9-0626D4953989}"/>
          </ac:spMkLst>
        </pc:spChg>
        <pc:spChg chg="add mod">
          <ac:chgData name="Carl Wilson" userId="a311e53b7bd13a2d" providerId="LiveId" clId="{5B729E0B-ED1F-4691-99F8-0DA808AEDAA2}" dt="2021-11-05T17:46:59.208" v="2531" actId="14100"/>
          <ac:spMkLst>
            <pc:docMk/>
            <pc:sldMk cId="1928342551" sldId="270"/>
            <ac:spMk id="10" creationId="{6057C5A4-26D0-4F20-A619-B19BD0CBD8F3}"/>
          </ac:spMkLst>
        </pc:spChg>
        <pc:graphicFrameChg chg="del">
          <ac:chgData name="Carl Wilson" userId="a311e53b7bd13a2d" providerId="LiveId" clId="{5B729E0B-ED1F-4691-99F8-0DA808AEDAA2}" dt="2021-11-05T17:46:45.528" v="2526" actId="478"/>
          <ac:graphicFrameMkLst>
            <pc:docMk/>
            <pc:sldMk cId="1928342551" sldId="270"/>
            <ac:graphicFrameMk id="2" creationId="{75B294C3-FFDB-4156-A5B0-6B50B4B58E00}"/>
          </ac:graphicFrameMkLst>
        </pc:graphicFrameChg>
      </pc:sldChg>
      <pc:sldChg chg="addSp delSp modSp add mod">
        <pc:chgData name="Carl Wilson" userId="a311e53b7bd13a2d" providerId="LiveId" clId="{5B729E0B-ED1F-4691-99F8-0DA808AEDAA2}" dt="2021-11-05T16:20:16.962" v="1470"/>
        <pc:sldMkLst>
          <pc:docMk/>
          <pc:sldMk cId="3114569991" sldId="271"/>
        </pc:sldMkLst>
        <pc:spChg chg="mod ord">
          <ac:chgData name="Carl Wilson" userId="a311e53b7bd13a2d" providerId="LiveId" clId="{5B729E0B-ED1F-4691-99F8-0DA808AEDAA2}" dt="2021-10-30T15:35:43.312" v="518" actId="20577"/>
          <ac:spMkLst>
            <pc:docMk/>
            <pc:sldMk cId="3114569991" sldId="271"/>
            <ac:spMk id="3" creationId="{3E5FEE2D-79E5-4C1D-8BF7-EE619CA7039A}"/>
          </ac:spMkLst>
        </pc:spChg>
        <pc:spChg chg="del">
          <ac:chgData name="Carl Wilson" userId="a311e53b7bd13a2d" providerId="LiveId" clId="{5B729E0B-ED1F-4691-99F8-0DA808AEDAA2}" dt="2021-10-26T21:26:17.641" v="284" actId="478"/>
          <ac:spMkLst>
            <pc:docMk/>
            <pc:sldMk cId="3114569991" sldId="271"/>
            <ac:spMk id="4" creationId="{27E728CF-41D2-40E7-BA9E-B2FF5AAE3111}"/>
          </ac:spMkLst>
        </pc:spChg>
        <pc:spChg chg="add del">
          <ac:chgData name="Carl Wilson" userId="a311e53b7bd13a2d" providerId="LiveId" clId="{5B729E0B-ED1F-4691-99F8-0DA808AEDAA2}" dt="2021-10-30T15:30:18.770" v="308"/>
          <ac:spMkLst>
            <pc:docMk/>
            <pc:sldMk cId="3114569991" sldId="271"/>
            <ac:spMk id="5" creationId="{8670A96A-D9FB-4849-857D-E2F0832071CE}"/>
          </ac:spMkLst>
        </pc:spChg>
        <pc:spChg chg="add del mod">
          <ac:chgData name="Carl Wilson" userId="a311e53b7bd13a2d" providerId="LiveId" clId="{5B729E0B-ED1F-4691-99F8-0DA808AEDAA2}" dt="2021-10-26T21:26:16.241" v="283" actId="478"/>
          <ac:spMkLst>
            <pc:docMk/>
            <pc:sldMk cId="3114569991" sldId="271"/>
            <ac:spMk id="6" creationId="{A635C24A-457F-4487-91A9-C4235BAAF7F7}"/>
          </ac:spMkLst>
        </pc:spChg>
        <pc:spChg chg="add del">
          <ac:chgData name="Carl Wilson" userId="a311e53b7bd13a2d" providerId="LiveId" clId="{5B729E0B-ED1F-4691-99F8-0DA808AEDAA2}" dt="2021-10-30T15:30:20.657" v="310"/>
          <ac:spMkLst>
            <pc:docMk/>
            <pc:sldMk cId="3114569991" sldId="271"/>
            <ac:spMk id="6" creationId="{B5D81AB6-7C5A-4D0E-8AC4-B3321CE5E77C}"/>
          </ac:spMkLst>
        </pc:spChg>
        <pc:spChg chg="mod">
          <ac:chgData name="Carl Wilson" userId="a311e53b7bd13a2d" providerId="LiveId" clId="{5B729E0B-ED1F-4691-99F8-0DA808AEDAA2}" dt="2021-11-05T16:20:16.962" v="1470"/>
          <ac:spMkLst>
            <pc:docMk/>
            <pc:sldMk cId="3114569991" sldId="271"/>
            <ac:spMk id="7" creationId="{E7F1AE66-47AA-4110-86B9-0626D4953989}"/>
          </ac:spMkLst>
        </pc:spChg>
        <pc:spChg chg="mod">
          <ac:chgData name="Carl Wilson" userId="a311e53b7bd13a2d" providerId="LiveId" clId="{5B729E0B-ED1F-4691-99F8-0DA808AEDAA2}" dt="2021-10-30T15:38:03.912" v="550" actId="20577"/>
          <ac:spMkLst>
            <pc:docMk/>
            <pc:sldMk cId="3114569991" sldId="271"/>
            <ac:spMk id="8" creationId="{8BA5A93F-DCAE-40B8-8E94-3239A1A6A21A}"/>
          </ac:spMkLst>
        </pc:spChg>
        <pc:spChg chg="add mod">
          <ac:chgData name="Carl Wilson" userId="a311e53b7bd13a2d" providerId="LiveId" clId="{5B729E0B-ED1F-4691-99F8-0DA808AEDAA2}" dt="2021-10-30T15:33:13.982" v="410" actId="1076"/>
          <ac:spMkLst>
            <pc:docMk/>
            <pc:sldMk cId="3114569991" sldId="271"/>
            <ac:spMk id="10" creationId="{F19FF4CF-8679-4B01-9F1E-45A941A55371}"/>
          </ac:spMkLst>
        </pc:spChg>
        <pc:spChg chg="add mod">
          <ac:chgData name="Carl Wilson" userId="a311e53b7bd13a2d" providerId="LiveId" clId="{5B729E0B-ED1F-4691-99F8-0DA808AEDAA2}" dt="2021-10-30T15:33:46.899" v="488" actId="1076"/>
          <ac:spMkLst>
            <pc:docMk/>
            <pc:sldMk cId="3114569991" sldId="271"/>
            <ac:spMk id="13" creationId="{56349812-476D-4A20-833D-EED2F3E95C8E}"/>
          </ac:spMkLst>
        </pc:spChg>
        <pc:graphicFrameChg chg="del">
          <ac:chgData name="Carl Wilson" userId="a311e53b7bd13a2d" providerId="LiveId" clId="{5B729E0B-ED1F-4691-99F8-0DA808AEDAA2}" dt="2021-10-26T21:26:15.208" v="282" actId="478"/>
          <ac:graphicFrameMkLst>
            <pc:docMk/>
            <pc:sldMk cId="3114569991" sldId="271"/>
            <ac:graphicFrameMk id="2" creationId="{75B294C3-FFDB-4156-A5B0-6B50B4B58E00}"/>
          </ac:graphicFrameMkLst>
        </pc:graphicFrameChg>
        <pc:picChg chg="add mod">
          <ac:chgData name="Carl Wilson" userId="a311e53b7bd13a2d" providerId="LiveId" clId="{5B729E0B-ED1F-4691-99F8-0DA808AEDAA2}" dt="2021-10-30T15:31:58.131" v="330" actId="1076"/>
          <ac:picMkLst>
            <pc:docMk/>
            <pc:sldMk cId="3114569991" sldId="271"/>
            <ac:picMk id="4" creationId="{1814576D-63D5-4AC6-B25A-68711588F2CE}"/>
          </ac:picMkLst>
        </pc:picChg>
        <pc:picChg chg="add del mod">
          <ac:chgData name="Carl Wilson" userId="a311e53b7bd13a2d" providerId="LiveId" clId="{5B729E0B-ED1F-4691-99F8-0DA808AEDAA2}" dt="2021-10-30T15:28:09.129" v="296" actId="478"/>
          <ac:picMkLst>
            <pc:docMk/>
            <pc:sldMk cId="3114569991" sldId="271"/>
            <ac:picMk id="1026" creationId="{716CED7B-ECDF-4296-B348-6A20A95EFDDF}"/>
          </ac:picMkLst>
        </pc:picChg>
        <pc:picChg chg="add del mod">
          <ac:chgData name="Carl Wilson" userId="a311e53b7bd13a2d" providerId="LiveId" clId="{5B729E0B-ED1F-4691-99F8-0DA808AEDAA2}" dt="2021-10-30T15:28:09.391" v="297" actId="478"/>
          <ac:picMkLst>
            <pc:docMk/>
            <pc:sldMk cId="3114569991" sldId="271"/>
            <ac:picMk id="1028" creationId="{BD8EBD63-CEAB-4A0A-9172-2DC5DFA57423}"/>
          </ac:picMkLst>
        </pc:picChg>
      </pc:sldChg>
      <pc:sldChg chg="addSp delSp modSp add mod">
        <pc:chgData name="Carl Wilson" userId="a311e53b7bd13a2d" providerId="LiveId" clId="{5B729E0B-ED1F-4691-99F8-0DA808AEDAA2}" dt="2021-11-08T16:29:50.259" v="7765" actId="20577"/>
        <pc:sldMkLst>
          <pc:docMk/>
          <pc:sldMk cId="1604875804" sldId="272"/>
        </pc:sldMkLst>
        <pc:spChg chg="mod">
          <ac:chgData name="Carl Wilson" userId="a311e53b7bd13a2d" providerId="LiveId" clId="{5B729E0B-ED1F-4691-99F8-0DA808AEDAA2}" dt="2021-10-30T15:35:32.158" v="514" actId="20577"/>
          <ac:spMkLst>
            <pc:docMk/>
            <pc:sldMk cId="1604875804" sldId="272"/>
            <ac:spMk id="3" creationId="{3E5FEE2D-79E5-4C1D-8BF7-EE619CA7039A}"/>
          </ac:spMkLst>
        </pc:spChg>
        <pc:spChg chg="mod">
          <ac:chgData name="Carl Wilson" userId="a311e53b7bd13a2d" providerId="LiveId" clId="{5B729E0B-ED1F-4691-99F8-0DA808AEDAA2}" dt="2021-11-05T16:20:19.213" v="1471"/>
          <ac:spMkLst>
            <pc:docMk/>
            <pc:sldMk cId="1604875804" sldId="272"/>
            <ac:spMk id="7" creationId="{E7F1AE66-47AA-4110-86B9-0626D4953989}"/>
          </ac:spMkLst>
        </pc:spChg>
        <pc:spChg chg="mod">
          <ac:chgData name="Carl Wilson" userId="a311e53b7bd13a2d" providerId="LiveId" clId="{5B729E0B-ED1F-4691-99F8-0DA808AEDAA2}" dt="2021-10-30T15:38:07.780" v="552" actId="20577"/>
          <ac:spMkLst>
            <pc:docMk/>
            <pc:sldMk cId="1604875804" sldId="272"/>
            <ac:spMk id="8" creationId="{8BA5A93F-DCAE-40B8-8E94-3239A1A6A21A}"/>
          </ac:spMkLst>
        </pc:spChg>
        <pc:spChg chg="add mod">
          <ac:chgData name="Carl Wilson" userId="a311e53b7bd13a2d" providerId="LiveId" clId="{5B729E0B-ED1F-4691-99F8-0DA808AEDAA2}" dt="2021-11-08T16:29:50.259" v="7765" actId="20577"/>
          <ac:spMkLst>
            <pc:docMk/>
            <pc:sldMk cId="1604875804" sldId="272"/>
            <ac:spMk id="10" creationId="{DCC2ACB2-46F4-4FC4-B035-F8467EE76346}"/>
          </ac:spMkLst>
        </pc:spChg>
        <pc:picChg chg="add mod ord">
          <ac:chgData name="Carl Wilson" userId="a311e53b7bd13a2d" providerId="LiveId" clId="{5B729E0B-ED1F-4691-99F8-0DA808AEDAA2}" dt="2021-10-30T15:33:54.807" v="489" actId="1076"/>
          <ac:picMkLst>
            <pc:docMk/>
            <pc:sldMk cId="1604875804" sldId="272"/>
            <ac:picMk id="2" creationId="{8D0A0DC7-4D98-43A6-91BB-04E2F81C09CE}"/>
          </ac:picMkLst>
        </pc:picChg>
        <pc:picChg chg="del mod">
          <ac:chgData name="Carl Wilson" userId="a311e53b7bd13a2d" providerId="LiveId" clId="{5B729E0B-ED1F-4691-99F8-0DA808AEDAA2}" dt="2021-10-30T15:31:25.544" v="328" actId="478"/>
          <ac:picMkLst>
            <pc:docMk/>
            <pc:sldMk cId="1604875804" sldId="272"/>
            <ac:picMk id="4" creationId="{1814576D-63D5-4AC6-B25A-68711588F2CE}"/>
          </ac:picMkLst>
        </pc:picChg>
      </pc:sldChg>
      <pc:sldChg chg="addSp delSp modSp add mod">
        <pc:chgData name="Carl Wilson" userId="a311e53b7bd13a2d" providerId="LiveId" clId="{5B729E0B-ED1F-4691-99F8-0DA808AEDAA2}" dt="2021-11-12T17:29:52.788" v="9683" actId="1076"/>
        <pc:sldMkLst>
          <pc:docMk/>
          <pc:sldMk cId="1442658103" sldId="273"/>
        </pc:sldMkLst>
        <pc:spChg chg="mod">
          <ac:chgData name="Carl Wilson" userId="a311e53b7bd13a2d" providerId="LiveId" clId="{5B729E0B-ED1F-4691-99F8-0DA808AEDAA2}" dt="2021-10-30T15:36:00.651" v="523" actId="20577"/>
          <ac:spMkLst>
            <pc:docMk/>
            <pc:sldMk cId="1442658103" sldId="273"/>
            <ac:spMk id="3" creationId="{3E5FEE2D-79E5-4C1D-8BF7-EE619CA7039A}"/>
          </ac:spMkLst>
        </pc:spChg>
        <pc:spChg chg="mod">
          <ac:chgData name="Carl Wilson" userId="a311e53b7bd13a2d" providerId="LiveId" clId="{5B729E0B-ED1F-4691-99F8-0DA808AEDAA2}" dt="2021-11-05T16:20:21.683" v="1472"/>
          <ac:spMkLst>
            <pc:docMk/>
            <pc:sldMk cId="1442658103" sldId="273"/>
            <ac:spMk id="7" creationId="{E7F1AE66-47AA-4110-86B9-0626D4953989}"/>
          </ac:spMkLst>
        </pc:spChg>
        <pc:spChg chg="mod">
          <ac:chgData name="Carl Wilson" userId="a311e53b7bd13a2d" providerId="LiveId" clId="{5B729E0B-ED1F-4691-99F8-0DA808AEDAA2}" dt="2021-10-30T15:38:11.375" v="554" actId="20577"/>
          <ac:spMkLst>
            <pc:docMk/>
            <pc:sldMk cId="1442658103" sldId="273"/>
            <ac:spMk id="8" creationId="{8BA5A93F-DCAE-40B8-8E94-3239A1A6A21A}"/>
          </ac:spMkLst>
        </pc:spChg>
        <pc:spChg chg="add mod">
          <ac:chgData name="Carl Wilson" userId="a311e53b7bd13a2d" providerId="LiveId" clId="{5B729E0B-ED1F-4691-99F8-0DA808AEDAA2}" dt="2021-11-08T16:30:52.073" v="7969" actId="1076"/>
          <ac:spMkLst>
            <pc:docMk/>
            <pc:sldMk cId="1442658103" sldId="273"/>
            <ac:spMk id="10" creationId="{55A3A539-C2A3-4CE2-9D45-AE7257F626B2}"/>
          </ac:spMkLst>
        </pc:spChg>
        <pc:spChg chg="del">
          <ac:chgData name="Carl Wilson" userId="a311e53b7bd13a2d" providerId="LiveId" clId="{5B729E0B-ED1F-4691-99F8-0DA808AEDAA2}" dt="2021-10-30T15:35:56.030" v="521" actId="478"/>
          <ac:spMkLst>
            <pc:docMk/>
            <pc:sldMk cId="1442658103" sldId="273"/>
            <ac:spMk id="10" creationId="{F19FF4CF-8679-4B01-9F1E-45A941A55371}"/>
          </ac:spMkLst>
        </pc:spChg>
        <pc:spChg chg="del">
          <ac:chgData name="Carl Wilson" userId="a311e53b7bd13a2d" providerId="LiveId" clId="{5B729E0B-ED1F-4691-99F8-0DA808AEDAA2}" dt="2021-10-30T15:35:57.493" v="522" actId="478"/>
          <ac:spMkLst>
            <pc:docMk/>
            <pc:sldMk cId="1442658103" sldId="273"/>
            <ac:spMk id="13" creationId="{56349812-476D-4A20-833D-EED2F3E95C8E}"/>
          </ac:spMkLst>
        </pc:spChg>
        <pc:picChg chg="del">
          <ac:chgData name="Carl Wilson" userId="a311e53b7bd13a2d" providerId="LiveId" clId="{5B729E0B-ED1F-4691-99F8-0DA808AEDAA2}" dt="2021-10-30T15:36:46.844" v="533" actId="478"/>
          <ac:picMkLst>
            <pc:docMk/>
            <pc:sldMk cId="1442658103" sldId="273"/>
            <ac:picMk id="4" creationId="{1814576D-63D5-4AC6-B25A-68711588F2CE}"/>
          </ac:picMkLst>
        </pc:picChg>
        <pc:picChg chg="add mod ord">
          <ac:chgData name="Carl Wilson" userId="a311e53b7bd13a2d" providerId="LiveId" clId="{5B729E0B-ED1F-4691-99F8-0DA808AEDAA2}" dt="2021-10-30T15:36:45.730" v="532" actId="167"/>
          <ac:picMkLst>
            <pc:docMk/>
            <pc:sldMk cId="1442658103" sldId="273"/>
            <ac:picMk id="11" creationId="{63E3D418-B80C-486E-A41C-A6870A802562}"/>
          </ac:picMkLst>
        </pc:picChg>
        <pc:cxnChg chg="add mod">
          <ac:chgData name="Carl Wilson" userId="a311e53b7bd13a2d" providerId="LiveId" clId="{5B729E0B-ED1F-4691-99F8-0DA808AEDAA2}" dt="2021-11-08T16:34:06.279" v="7978" actId="1582"/>
          <ac:cxnSpMkLst>
            <pc:docMk/>
            <pc:sldMk cId="1442658103" sldId="273"/>
            <ac:cxnSpMk id="4" creationId="{E0123414-5716-4292-9332-FCFCC836E175}"/>
          </ac:cxnSpMkLst>
        </pc:cxnChg>
        <pc:cxnChg chg="add mod">
          <ac:chgData name="Carl Wilson" userId="a311e53b7bd13a2d" providerId="LiveId" clId="{5B729E0B-ED1F-4691-99F8-0DA808AEDAA2}" dt="2021-11-08T16:34:19.633" v="7983" actId="1076"/>
          <ac:cxnSpMkLst>
            <pc:docMk/>
            <pc:sldMk cId="1442658103" sldId="273"/>
            <ac:cxnSpMk id="12" creationId="{F5124EA7-CD9C-476F-8473-BC9EBE13F622}"/>
          </ac:cxnSpMkLst>
        </pc:cxnChg>
        <pc:cxnChg chg="add del mod">
          <ac:chgData name="Carl Wilson" userId="a311e53b7bd13a2d" providerId="LiveId" clId="{5B729E0B-ED1F-4691-99F8-0DA808AEDAA2}" dt="2021-11-08T16:39:08.997" v="8086" actId="1037"/>
          <ac:cxnSpMkLst>
            <pc:docMk/>
            <pc:sldMk cId="1442658103" sldId="273"/>
            <ac:cxnSpMk id="13" creationId="{BB196C24-917C-4942-B77D-7E44EDF2189C}"/>
          </ac:cxnSpMkLst>
        </pc:cxnChg>
        <pc:cxnChg chg="add del mod">
          <ac:chgData name="Carl Wilson" userId="a311e53b7bd13a2d" providerId="LiveId" clId="{5B729E0B-ED1F-4691-99F8-0DA808AEDAA2}" dt="2021-11-08T16:39:08.997" v="8086" actId="1037"/>
          <ac:cxnSpMkLst>
            <pc:docMk/>
            <pc:sldMk cId="1442658103" sldId="273"/>
            <ac:cxnSpMk id="14" creationId="{2D1FD101-0B77-413B-97CC-71E63457B1E8}"/>
          </ac:cxnSpMkLst>
        </pc:cxnChg>
        <pc:cxnChg chg="add mod">
          <ac:chgData name="Carl Wilson" userId="a311e53b7bd13a2d" providerId="LiveId" clId="{5B729E0B-ED1F-4691-99F8-0DA808AEDAA2}" dt="2021-11-12T17:29:52.788" v="9683" actId="1076"/>
          <ac:cxnSpMkLst>
            <pc:docMk/>
            <pc:sldMk cId="1442658103" sldId="273"/>
            <ac:cxnSpMk id="15" creationId="{9960ADCB-E0B8-4CE7-A302-222C76B351CD}"/>
          </ac:cxnSpMkLst>
        </pc:cxnChg>
        <pc:cxnChg chg="add mod">
          <ac:chgData name="Carl Wilson" userId="a311e53b7bd13a2d" providerId="LiveId" clId="{5B729E0B-ED1F-4691-99F8-0DA808AEDAA2}" dt="2021-11-12T17:29:52.788" v="9683" actId="1076"/>
          <ac:cxnSpMkLst>
            <pc:docMk/>
            <pc:sldMk cId="1442658103" sldId="273"/>
            <ac:cxnSpMk id="16" creationId="{B8786826-EC57-46B6-8D9F-A3C84474E7D0}"/>
          </ac:cxnSpMkLst>
        </pc:cxnChg>
      </pc:sldChg>
      <pc:sldChg chg="addSp delSp modSp add mod">
        <pc:chgData name="Carl Wilson" userId="a311e53b7bd13a2d" providerId="LiveId" clId="{5B729E0B-ED1F-4691-99F8-0DA808AEDAA2}" dt="2021-11-12T17:30:09.555" v="9686" actId="571"/>
        <pc:sldMkLst>
          <pc:docMk/>
          <pc:sldMk cId="4138351505" sldId="274"/>
        </pc:sldMkLst>
        <pc:spChg chg="mod">
          <ac:chgData name="Carl Wilson" userId="a311e53b7bd13a2d" providerId="LiveId" clId="{5B729E0B-ED1F-4691-99F8-0DA808AEDAA2}" dt="2021-10-30T15:36:59.776" v="534" actId="20577"/>
          <ac:spMkLst>
            <pc:docMk/>
            <pc:sldMk cId="4138351505" sldId="274"/>
            <ac:spMk id="3" creationId="{3E5FEE2D-79E5-4C1D-8BF7-EE619CA7039A}"/>
          </ac:spMkLst>
        </pc:spChg>
        <pc:spChg chg="mod">
          <ac:chgData name="Carl Wilson" userId="a311e53b7bd13a2d" providerId="LiveId" clId="{5B729E0B-ED1F-4691-99F8-0DA808AEDAA2}" dt="2021-11-05T16:20:26.473" v="1476" actId="20577"/>
          <ac:spMkLst>
            <pc:docMk/>
            <pc:sldMk cId="4138351505" sldId="274"/>
            <ac:spMk id="7" creationId="{E7F1AE66-47AA-4110-86B9-0626D4953989}"/>
          </ac:spMkLst>
        </pc:spChg>
        <pc:spChg chg="mod">
          <ac:chgData name="Carl Wilson" userId="a311e53b7bd13a2d" providerId="LiveId" clId="{5B729E0B-ED1F-4691-99F8-0DA808AEDAA2}" dt="2021-10-30T15:38:14.885" v="556" actId="20577"/>
          <ac:spMkLst>
            <pc:docMk/>
            <pc:sldMk cId="4138351505" sldId="274"/>
            <ac:spMk id="8" creationId="{8BA5A93F-DCAE-40B8-8E94-3239A1A6A21A}"/>
          </ac:spMkLst>
        </pc:spChg>
        <pc:spChg chg="del">
          <ac:chgData name="Carl Wilson" userId="a311e53b7bd13a2d" providerId="LiveId" clId="{5B729E0B-ED1F-4691-99F8-0DA808AEDAA2}" dt="2021-10-30T15:37:05.042" v="535" actId="478"/>
          <ac:spMkLst>
            <pc:docMk/>
            <pc:sldMk cId="4138351505" sldId="274"/>
            <ac:spMk id="10" creationId="{F19FF4CF-8679-4B01-9F1E-45A941A55371}"/>
          </ac:spMkLst>
        </pc:spChg>
        <pc:spChg chg="del">
          <ac:chgData name="Carl Wilson" userId="a311e53b7bd13a2d" providerId="LiveId" clId="{5B729E0B-ED1F-4691-99F8-0DA808AEDAA2}" dt="2021-10-30T15:37:08.926" v="538" actId="478"/>
          <ac:spMkLst>
            <pc:docMk/>
            <pc:sldMk cId="4138351505" sldId="274"/>
            <ac:spMk id="13" creationId="{56349812-476D-4A20-833D-EED2F3E95C8E}"/>
          </ac:spMkLst>
        </pc:spChg>
        <pc:picChg chg="add del mod">
          <ac:chgData name="Carl Wilson" userId="a311e53b7bd13a2d" providerId="LiveId" clId="{5B729E0B-ED1F-4691-99F8-0DA808AEDAA2}" dt="2021-10-30T15:36:28.956" v="528" actId="21"/>
          <ac:picMkLst>
            <pc:docMk/>
            <pc:sldMk cId="4138351505" sldId="274"/>
            <ac:picMk id="2" creationId="{E30B2F03-AAEB-4EAA-86C9-ADB03FDF4675}"/>
          </ac:picMkLst>
        </pc:picChg>
        <pc:picChg chg="add del">
          <ac:chgData name="Carl Wilson" userId="a311e53b7bd13a2d" providerId="LiveId" clId="{5B729E0B-ED1F-4691-99F8-0DA808AEDAA2}" dt="2021-10-30T15:38:00.465" v="548" actId="478"/>
          <ac:picMkLst>
            <pc:docMk/>
            <pc:sldMk cId="4138351505" sldId="274"/>
            <ac:picMk id="4" creationId="{1814576D-63D5-4AC6-B25A-68711588F2CE}"/>
          </ac:picMkLst>
        </pc:picChg>
        <pc:picChg chg="add mod ord">
          <ac:chgData name="Carl Wilson" userId="a311e53b7bd13a2d" providerId="LiveId" clId="{5B729E0B-ED1F-4691-99F8-0DA808AEDAA2}" dt="2021-10-30T15:37:59.445" v="547" actId="167"/>
          <ac:picMkLst>
            <pc:docMk/>
            <pc:sldMk cId="4138351505" sldId="274"/>
            <ac:picMk id="6" creationId="{36AA64C0-89D7-4822-87E5-9CA503CE51F5}"/>
          </ac:picMkLst>
        </pc:picChg>
        <pc:cxnChg chg="add mod">
          <ac:chgData name="Carl Wilson" userId="a311e53b7bd13a2d" providerId="LiveId" clId="{5B729E0B-ED1F-4691-99F8-0DA808AEDAA2}" dt="2021-11-12T17:30:02.319" v="9685" actId="1076"/>
          <ac:cxnSpMkLst>
            <pc:docMk/>
            <pc:sldMk cId="4138351505" sldId="274"/>
            <ac:cxnSpMk id="10" creationId="{E7E51DAF-5F8E-4C3B-8BFF-0EE01A47E378}"/>
          </ac:cxnSpMkLst>
        </pc:cxnChg>
        <pc:cxnChg chg="add mod">
          <ac:chgData name="Carl Wilson" userId="a311e53b7bd13a2d" providerId="LiveId" clId="{5B729E0B-ED1F-4691-99F8-0DA808AEDAA2}" dt="2021-11-12T17:30:02.319" v="9685" actId="1076"/>
          <ac:cxnSpMkLst>
            <pc:docMk/>
            <pc:sldMk cId="4138351505" sldId="274"/>
            <ac:cxnSpMk id="11" creationId="{196A673A-C498-449D-9323-2B5F1CD309F2}"/>
          </ac:cxnSpMkLst>
        </pc:cxnChg>
        <pc:cxnChg chg="add mod">
          <ac:chgData name="Carl Wilson" userId="a311e53b7bd13a2d" providerId="LiveId" clId="{5B729E0B-ED1F-4691-99F8-0DA808AEDAA2}" dt="2021-11-12T17:30:09.555" v="9686" actId="571"/>
          <ac:cxnSpMkLst>
            <pc:docMk/>
            <pc:sldMk cId="4138351505" sldId="274"/>
            <ac:cxnSpMk id="12" creationId="{850275C8-B578-4A44-9FE5-87FBB2C07E7B}"/>
          </ac:cxnSpMkLst>
        </pc:cxnChg>
        <pc:cxnChg chg="add mod">
          <ac:chgData name="Carl Wilson" userId="a311e53b7bd13a2d" providerId="LiveId" clId="{5B729E0B-ED1F-4691-99F8-0DA808AEDAA2}" dt="2021-11-12T17:30:09.555" v="9686" actId="571"/>
          <ac:cxnSpMkLst>
            <pc:docMk/>
            <pc:sldMk cId="4138351505" sldId="274"/>
            <ac:cxnSpMk id="13" creationId="{3A7A386F-F804-471E-BFCD-E3B2E8F2D867}"/>
          </ac:cxnSpMkLst>
        </pc:cxnChg>
      </pc:sldChg>
      <pc:sldChg chg="addSp delSp modSp add mod ord">
        <pc:chgData name="Carl Wilson" userId="a311e53b7bd13a2d" providerId="LiveId" clId="{5B729E0B-ED1F-4691-99F8-0DA808AEDAA2}" dt="2021-11-08T16:48:35.305" v="8488" actId="1035"/>
        <pc:sldMkLst>
          <pc:docMk/>
          <pc:sldMk cId="4142025002" sldId="275"/>
        </pc:sldMkLst>
        <pc:spChg chg="mod">
          <ac:chgData name="Carl Wilson" userId="a311e53b7bd13a2d" providerId="LiveId" clId="{5B729E0B-ED1F-4691-99F8-0DA808AEDAA2}" dt="2021-11-05T16:04:49.633" v="587" actId="20577"/>
          <ac:spMkLst>
            <pc:docMk/>
            <pc:sldMk cId="4142025002" sldId="275"/>
            <ac:spMk id="3" creationId="{3E5FEE2D-79E5-4C1D-8BF7-EE619CA7039A}"/>
          </ac:spMkLst>
        </pc:spChg>
        <pc:spChg chg="mod">
          <ac:chgData name="Carl Wilson" userId="a311e53b7bd13a2d" providerId="LiveId" clId="{5B729E0B-ED1F-4691-99F8-0DA808AEDAA2}" dt="2021-11-05T16:20:30.448" v="1477"/>
          <ac:spMkLst>
            <pc:docMk/>
            <pc:sldMk cId="4142025002" sldId="275"/>
            <ac:spMk id="7" creationId="{E7F1AE66-47AA-4110-86B9-0626D4953989}"/>
          </ac:spMkLst>
        </pc:spChg>
        <pc:spChg chg="del mod">
          <ac:chgData name="Carl Wilson" userId="a311e53b7bd13a2d" providerId="LiveId" clId="{5B729E0B-ED1F-4691-99F8-0DA808AEDAA2}" dt="2021-11-05T16:04:39.636" v="560" actId="478"/>
          <ac:spMkLst>
            <pc:docMk/>
            <pc:sldMk cId="4142025002" sldId="275"/>
            <ac:spMk id="10" creationId="{F19FF4CF-8679-4B01-9F1E-45A941A55371}"/>
          </ac:spMkLst>
        </pc:spChg>
        <pc:spChg chg="add mod">
          <ac:chgData name="Carl Wilson" userId="a311e53b7bd13a2d" providerId="LiveId" clId="{5B729E0B-ED1F-4691-99F8-0DA808AEDAA2}" dt="2021-11-08T16:48:04.153" v="8473" actId="6549"/>
          <ac:spMkLst>
            <pc:docMk/>
            <pc:sldMk cId="4142025002" sldId="275"/>
            <ac:spMk id="11" creationId="{C73D6242-DF5C-4FD1-9097-426875C65706}"/>
          </ac:spMkLst>
        </pc:spChg>
        <pc:spChg chg="add mod">
          <ac:chgData name="Carl Wilson" userId="a311e53b7bd13a2d" providerId="LiveId" clId="{5B729E0B-ED1F-4691-99F8-0DA808AEDAA2}" dt="2021-11-08T16:48:31.078" v="8482" actId="1037"/>
          <ac:spMkLst>
            <pc:docMk/>
            <pc:sldMk cId="4142025002" sldId="275"/>
            <ac:spMk id="12" creationId="{B979D178-A0F5-46D3-9E30-99652DB53875}"/>
          </ac:spMkLst>
        </pc:spChg>
        <pc:spChg chg="del">
          <ac:chgData name="Carl Wilson" userId="a311e53b7bd13a2d" providerId="LiveId" clId="{5B729E0B-ED1F-4691-99F8-0DA808AEDAA2}" dt="2021-11-05T16:04:40.764" v="561" actId="478"/>
          <ac:spMkLst>
            <pc:docMk/>
            <pc:sldMk cId="4142025002" sldId="275"/>
            <ac:spMk id="13" creationId="{56349812-476D-4A20-833D-EED2F3E95C8E}"/>
          </ac:spMkLst>
        </pc:spChg>
        <pc:spChg chg="add mod">
          <ac:chgData name="Carl Wilson" userId="a311e53b7bd13a2d" providerId="LiveId" clId="{5B729E0B-ED1F-4691-99F8-0DA808AEDAA2}" dt="2021-11-08T16:48:35.305" v="8488" actId="1035"/>
          <ac:spMkLst>
            <pc:docMk/>
            <pc:sldMk cId="4142025002" sldId="275"/>
            <ac:spMk id="13" creationId="{E2A6AE67-168D-45BA-84EB-8CAD9B2CB125}"/>
          </ac:spMkLst>
        </pc:spChg>
        <pc:picChg chg="del">
          <ac:chgData name="Carl Wilson" userId="a311e53b7bd13a2d" providerId="LiveId" clId="{5B729E0B-ED1F-4691-99F8-0DA808AEDAA2}" dt="2021-11-05T16:04:37.370" v="558" actId="478"/>
          <ac:picMkLst>
            <pc:docMk/>
            <pc:sldMk cId="4142025002" sldId="275"/>
            <ac:picMk id="4" creationId="{1814576D-63D5-4AC6-B25A-68711588F2CE}"/>
          </ac:picMkLst>
        </pc:picChg>
        <pc:picChg chg="add del mod">
          <ac:chgData name="Carl Wilson" userId="a311e53b7bd13a2d" providerId="LiveId" clId="{5B729E0B-ED1F-4691-99F8-0DA808AEDAA2}" dt="2021-11-07T13:29:28.790" v="4302" actId="478"/>
          <ac:picMkLst>
            <pc:docMk/>
            <pc:sldMk cId="4142025002" sldId="275"/>
            <ac:picMk id="4" creationId="{9CF43ADD-DF5A-4099-ADC6-76676FCA4A3A}"/>
          </ac:picMkLst>
        </pc:picChg>
        <pc:picChg chg="add del mod">
          <ac:chgData name="Carl Wilson" userId="a311e53b7bd13a2d" providerId="LiveId" clId="{5B729E0B-ED1F-4691-99F8-0DA808AEDAA2}" dt="2021-11-07T13:30:03.275" v="4310" actId="478"/>
          <ac:picMkLst>
            <pc:docMk/>
            <pc:sldMk cId="4142025002" sldId="275"/>
            <ac:picMk id="5" creationId="{860AE422-5824-41A7-8DFE-83BEE742EFD7}"/>
          </ac:picMkLst>
        </pc:picChg>
        <pc:picChg chg="add mod ord">
          <ac:chgData name="Carl Wilson" userId="a311e53b7bd13a2d" providerId="LiveId" clId="{5B729E0B-ED1F-4691-99F8-0DA808AEDAA2}" dt="2021-11-07T13:30:00.885" v="4309" actId="167"/>
          <ac:picMkLst>
            <pc:docMk/>
            <pc:sldMk cId="4142025002" sldId="275"/>
            <ac:picMk id="10" creationId="{BB8A7133-8883-4027-BD54-9AFB3D4ADA03}"/>
          </ac:picMkLst>
        </pc:picChg>
      </pc:sldChg>
      <pc:sldChg chg="addSp delSp modSp new mod">
        <pc:chgData name="Carl Wilson" userId="a311e53b7bd13a2d" providerId="LiveId" clId="{5B729E0B-ED1F-4691-99F8-0DA808AEDAA2}" dt="2021-11-08T16:49:12.818" v="8496" actId="6549"/>
        <pc:sldMkLst>
          <pc:docMk/>
          <pc:sldMk cId="3291173860" sldId="276"/>
        </pc:sldMkLst>
        <pc:spChg chg="mod">
          <ac:chgData name="Carl Wilson" userId="a311e53b7bd13a2d" providerId="LiveId" clId="{5B729E0B-ED1F-4691-99F8-0DA808AEDAA2}" dt="2021-11-08T16:49:12.818" v="8496" actId="6549"/>
          <ac:spMkLst>
            <pc:docMk/>
            <pc:sldMk cId="3291173860" sldId="276"/>
            <ac:spMk id="2" creationId="{B3F2ECE7-3E78-43A3-A50A-C90C2746E2D8}"/>
          </ac:spMkLst>
        </pc:spChg>
        <pc:spChg chg="del">
          <ac:chgData name="Carl Wilson" userId="a311e53b7bd13a2d" providerId="LiveId" clId="{5B729E0B-ED1F-4691-99F8-0DA808AEDAA2}" dt="2021-11-05T16:19:43.085" v="1423" actId="478"/>
          <ac:spMkLst>
            <pc:docMk/>
            <pc:sldMk cId="3291173860" sldId="276"/>
            <ac:spMk id="3" creationId="{215E76A9-9F3D-489B-987F-A868DA01DDA9}"/>
          </ac:spMkLst>
        </pc:spChg>
        <pc:spChg chg="mod">
          <ac:chgData name="Carl Wilson" userId="a311e53b7bd13a2d" providerId="LiveId" clId="{5B729E0B-ED1F-4691-99F8-0DA808AEDAA2}" dt="2021-11-05T16:20:09.822" v="1467" actId="20577"/>
          <ac:spMkLst>
            <pc:docMk/>
            <pc:sldMk cId="3291173860" sldId="276"/>
            <ac:spMk id="4" creationId="{22DF2A37-3CCD-4A3C-B0DF-69E1DFB1EF41}"/>
          </ac:spMkLst>
        </pc:spChg>
        <pc:spChg chg="mod">
          <ac:chgData name="Carl Wilson" userId="a311e53b7bd13a2d" providerId="LiveId" clId="{5B729E0B-ED1F-4691-99F8-0DA808AEDAA2}" dt="2021-11-08T16:22:47.333" v="7345"/>
          <ac:spMkLst>
            <pc:docMk/>
            <pc:sldMk cId="3291173860" sldId="276"/>
            <ac:spMk id="5" creationId="{1AFE4361-30FF-4F61-89EE-57001DDAE91D}"/>
          </ac:spMkLst>
        </pc:spChg>
        <pc:spChg chg="add mod">
          <ac:chgData name="Carl Wilson" userId="a311e53b7bd13a2d" providerId="LiveId" clId="{5B729E0B-ED1F-4691-99F8-0DA808AEDAA2}" dt="2021-11-08T16:49:09.441" v="8495" actId="11"/>
          <ac:spMkLst>
            <pc:docMk/>
            <pc:sldMk cId="3291173860" sldId="276"/>
            <ac:spMk id="7" creationId="{A90BA1D1-6F58-4246-8BDF-B93C982C0B8C}"/>
          </ac:spMkLst>
        </pc:spChg>
      </pc:sldChg>
      <pc:sldChg chg="modSp new mod">
        <pc:chgData name="Carl Wilson" userId="a311e53b7bd13a2d" providerId="LiveId" clId="{5B729E0B-ED1F-4691-99F8-0DA808AEDAA2}" dt="2021-11-07T20:18:21.381" v="7064"/>
        <pc:sldMkLst>
          <pc:docMk/>
          <pc:sldMk cId="2827005238" sldId="277"/>
        </pc:sldMkLst>
        <pc:spChg chg="mod">
          <ac:chgData name="Carl Wilson" userId="a311e53b7bd13a2d" providerId="LiveId" clId="{5B729E0B-ED1F-4691-99F8-0DA808AEDAA2}" dt="2021-11-07T13:08:28.258" v="4098" actId="20577"/>
          <ac:spMkLst>
            <pc:docMk/>
            <pc:sldMk cId="2827005238" sldId="277"/>
            <ac:spMk id="2" creationId="{FD5522E6-A37D-4A97-9F6B-E0C28FA6B042}"/>
          </ac:spMkLst>
        </pc:spChg>
        <pc:spChg chg="mod">
          <ac:chgData name="Carl Wilson" userId="a311e53b7bd13a2d" providerId="LiveId" clId="{5B729E0B-ED1F-4691-99F8-0DA808AEDAA2}" dt="2021-11-05T16:22:03.100" v="1654" actId="20577"/>
          <ac:spMkLst>
            <pc:docMk/>
            <pc:sldMk cId="2827005238" sldId="277"/>
            <ac:spMk id="3" creationId="{19B79A04-2A68-40C0-8C87-3FB93147885A}"/>
          </ac:spMkLst>
        </pc:spChg>
        <pc:spChg chg="mod">
          <ac:chgData name="Carl Wilson" userId="a311e53b7bd13a2d" providerId="LiveId" clId="{5B729E0B-ED1F-4691-99F8-0DA808AEDAA2}" dt="2021-11-07T20:17:52.323" v="7017"/>
          <ac:spMkLst>
            <pc:docMk/>
            <pc:sldMk cId="2827005238" sldId="277"/>
            <ac:spMk id="4" creationId="{847974F6-9706-4580-924B-B6022D6F6897}"/>
          </ac:spMkLst>
        </pc:spChg>
        <pc:spChg chg="mod">
          <ac:chgData name="Carl Wilson" userId="a311e53b7bd13a2d" providerId="LiveId" clId="{5B729E0B-ED1F-4691-99F8-0DA808AEDAA2}" dt="2021-11-07T20:18:21.381" v="7064"/>
          <ac:spMkLst>
            <pc:docMk/>
            <pc:sldMk cId="2827005238" sldId="277"/>
            <ac:spMk id="5" creationId="{E97D2D97-6AEB-46CE-B527-E3023666BE64}"/>
          </ac:spMkLst>
        </pc:spChg>
      </pc:sldChg>
      <pc:sldChg chg="modSp add mod">
        <pc:chgData name="Carl Wilson" userId="a311e53b7bd13a2d" providerId="LiveId" clId="{5B729E0B-ED1F-4691-99F8-0DA808AEDAA2}" dt="2021-11-07T20:18:16.169" v="7063" actId="20577"/>
        <pc:sldMkLst>
          <pc:docMk/>
          <pc:sldMk cId="602669242" sldId="278"/>
        </pc:sldMkLst>
        <pc:spChg chg="mod">
          <ac:chgData name="Carl Wilson" userId="a311e53b7bd13a2d" providerId="LiveId" clId="{5B729E0B-ED1F-4691-99F8-0DA808AEDAA2}" dt="2021-11-07T13:08:36.535" v="4101" actId="20577"/>
          <ac:spMkLst>
            <pc:docMk/>
            <pc:sldMk cId="602669242" sldId="278"/>
            <ac:spMk id="2" creationId="{FD5522E6-A37D-4A97-9F6B-E0C28FA6B042}"/>
          </ac:spMkLst>
        </pc:spChg>
        <pc:spChg chg="mod">
          <ac:chgData name="Carl Wilson" userId="a311e53b7bd13a2d" providerId="LiveId" clId="{5B729E0B-ED1F-4691-99F8-0DA808AEDAA2}" dt="2021-11-07T20:17:48.314" v="7016"/>
          <ac:spMkLst>
            <pc:docMk/>
            <pc:sldMk cId="602669242" sldId="278"/>
            <ac:spMk id="4" creationId="{847974F6-9706-4580-924B-B6022D6F6897}"/>
          </ac:spMkLst>
        </pc:spChg>
        <pc:spChg chg="mod">
          <ac:chgData name="Carl Wilson" userId="a311e53b7bd13a2d" providerId="LiveId" clId="{5B729E0B-ED1F-4691-99F8-0DA808AEDAA2}" dt="2021-11-07T20:18:16.169" v="7063" actId="20577"/>
          <ac:spMkLst>
            <pc:docMk/>
            <pc:sldMk cId="602669242" sldId="278"/>
            <ac:spMk id="5" creationId="{E97D2D97-6AEB-46CE-B527-E3023666BE64}"/>
          </ac:spMkLst>
        </pc:spChg>
      </pc:sldChg>
      <pc:sldChg chg="modSp add del mod">
        <pc:chgData name="Carl Wilson" userId="a311e53b7bd13a2d" providerId="LiveId" clId="{5B729E0B-ED1F-4691-99F8-0DA808AEDAA2}" dt="2021-11-07T12:44:01.185" v="3304" actId="47"/>
        <pc:sldMkLst>
          <pc:docMk/>
          <pc:sldMk cId="3507234457" sldId="279"/>
        </pc:sldMkLst>
        <pc:spChg chg="mod">
          <ac:chgData name="Carl Wilson" userId="a311e53b7bd13a2d" providerId="LiveId" clId="{5B729E0B-ED1F-4691-99F8-0DA808AEDAA2}" dt="2021-11-05T16:22:22.912" v="1689" actId="20577"/>
          <ac:spMkLst>
            <pc:docMk/>
            <pc:sldMk cId="3507234457" sldId="279"/>
            <ac:spMk id="2" creationId="{FD5522E6-A37D-4A97-9F6B-E0C28FA6B042}"/>
          </ac:spMkLst>
        </pc:spChg>
      </pc:sldChg>
      <pc:sldChg chg="addSp delSp modSp add mod">
        <pc:chgData name="Carl Wilson" userId="a311e53b7bd13a2d" providerId="LiveId" clId="{5B729E0B-ED1F-4691-99F8-0DA808AEDAA2}" dt="2021-11-08T16:47:40.320" v="8466" actId="108"/>
        <pc:sldMkLst>
          <pc:docMk/>
          <pc:sldMk cId="1346549042" sldId="280"/>
        </pc:sldMkLst>
        <pc:spChg chg="mod">
          <ac:chgData name="Carl Wilson" userId="a311e53b7bd13a2d" providerId="LiveId" clId="{5B729E0B-ED1F-4691-99F8-0DA808AEDAA2}" dt="2021-11-06T19:05:04.370" v="2713" actId="20577"/>
          <ac:spMkLst>
            <pc:docMk/>
            <pc:sldMk cId="1346549042" sldId="280"/>
            <ac:spMk id="3" creationId="{3E5FEE2D-79E5-4C1D-8BF7-EE619CA7039A}"/>
          </ac:spMkLst>
        </pc:spChg>
        <pc:spChg chg="add mod">
          <ac:chgData name="Carl Wilson" userId="a311e53b7bd13a2d" providerId="LiveId" clId="{5B729E0B-ED1F-4691-99F8-0DA808AEDAA2}" dt="2021-11-08T16:47:40.320" v="8466" actId="108"/>
          <ac:spMkLst>
            <pc:docMk/>
            <pc:sldMk cId="1346549042" sldId="280"/>
            <ac:spMk id="10" creationId="{D6CB98DA-E38E-4CCC-8C2D-DE9CAC428901}"/>
          </ac:spMkLst>
        </pc:spChg>
        <pc:spChg chg="del">
          <ac:chgData name="Carl Wilson" userId="a311e53b7bd13a2d" providerId="LiveId" clId="{5B729E0B-ED1F-4691-99F8-0DA808AEDAA2}" dt="2021-11-06T19:05:07.585" v="2715" actId="478"/>
          <ac:spMkLst>
            <pc:docMk/>
            <pc:sldMk cId="1346549042" sldId="280"/>
            <ac:spMk id="11" creationId="{C73D6242-DF5C-4FD1-9097-426875C65706}"/>
          </ac:spMkLst>
        </pc:spChg>
        <pc:picChg chg="add del mod">
          <ac:chgData name="Carl Wilson" userId="a311e53b7bd13a2d" providerId="LiveId" clId="{5B729E0B-ED1F-4691-99F8-0DA808AEDAA2}" dt="2021-11-07T12:07:44.859" v="2880" actId="478"/>
          <ac:picMkLst>
            <pc:docMk/>
            <pc:sldMk cId="1346549042" sldId="280"/>
            <ac:picMk id="2" creationId="{058F69F8-7CA6-4637-9959-B53D35F089D0}"/>
          </ac:picMkLst>
        </pc:picChg>
        <pc:picChg chg="del">
          <ac:chgData name="Carl Wilson" userId="a311e53b7bd13a2d" providerId="LiveId" clId="{5B729E0B-ED1F-4691-99F8-0DA808AEDAA2}" dt="2021-11-06T19:05:06.385" v="2714" actId="478"/>
          <ac:picMkLst>
            <pc:docMk/>
            <pc:sldMk cId="1346549042" sldId="280"/>
            <ac:picMk id="5" creationId="{860AE422-5824-41A7-8DFE-83BEE742EFD7}"/>
          </ac:picMkLst>
        </pc:picChg>
        <pc:picChg chg="add mod">
          <ac:chgData name="Carl Wilson" userId="a311e53b7bd13a2d" providerId="LiveId" clId="{5B729E0B-ED1F-4691-99F8-0DA808AEDAA2}" dt="2021-11-07T12:07:53.572" v="2882" actId="1076"/>
          <ac:picMkLst>
            <pc:docMk/>
            <pc:sldMk cId="1346549042" sldId="280"/>
            <ac:picMk id="1026" creationId="{48C9ADD4-DFF5-44EE-9A34-5F70C6981F46}"/>
          </ac:picMkLst>
        </pc:picChg>
        <pc:picChg chg="add mod">
          <ac:chgData name="Carl Wilson" userId="a311e53b7bd13a2d" providerId="LiveId" clId="{5B729E0B-ED1F-4691-99F8-0DA808AEDAA2}" dt="2021-11-07T12:08:30.249" v="2884" actId="1076"/>
          <ac:picMkLst>
            <pc:docMk/>
            <pc:sldMk cId="1346549042" sldId="280"/>
            <ac:picMk id="1028" creationId="{48908421-FE22-441B-A67A-9F2FB45B5CA4}"/>
          </ac:picMkLst>
        </pc:picChg>
      </pc:sldChg>
      <pc:sldChg chg="addSp modSp add mod ord">
        <pc:chgData name="Carl Wilson" userId="a311e53b7bd13a2d" providerId="LiveId" clId="{5B729E0B-ED1F-4691-99F8-0DA808AEDAA2}" dt="2021-11-07T19:23:31.889" v="6271"/>
        <pc:sldMkLst>
          <pc:docMk/>
          <pc:sldMk cId="2235728449" sldId="281"/>
        </pc:sldMkLst>
        <pc:spChg chg="mod">
          <ac:chgData name="Carl Wilson" userId="a311e53b7bd13a2d" providerId="LiveId" clId="{5B729E0B-ED1F-4691-99F8-0DA808AEDAA2}" dt="2021-11-06T19:05:16.939" v="2743" actId="20577"/>
          <ac:spMkLst>
            <pc:docMk/>
            <pc:sldMk cId="2235728449" sldId="281"/>
            <ac:spMk id="3" creationId="{3E5FEE2D-79E5-4C1D-8BF7-EE619CA7039A}"/>
          </ac:spMkLst>
        </pc:spChg>
        <pc:picChg chg="add mod">
          <ac:chgData name="Carl Wilson" userId="a311e53b7bd13a2d" providerId="LiveId" clId="{5B729E0B-ED1F-4691-99F8-0DA808AEDAA2}" dt="2021-11-07T12:14:28.755" v="2996" actId="14100"/>
          <ac:picMkLst>
            <pc:docMk/>
            <pc:sldMk cId="2235728449" sldId="281"/>
            <ac:picMk id="4" creationId="{A839F29E-FD00-4E93-8C5D-D475DD94C9E5}"/>
          </ac:picMkLst>
        </pc:picChg>
        <pc:picChg chg="add mod">
          <ac:chgData name="Carl Wilson" userId="a311e53b7bd13a2d" providerId="LiveId" clId="{5B729E0B-ED1F-4691-99F8-0DA808AEDAA2}" dt="2021-11-07T12:15:00.490" v="3002" actId="1076"/>
          <ac:picMkLst>
            <pc:docMk/>
            <pc:sldMk cId="2235728449" sldId="281"/>
            <ac:picMk id="6" creationId="{30E89702-4500-49FE-8792-ADD01839F9D3}"/>
          </ac:picMkLst>
        </pc:picChg>
        <pc:picChg chg="add mod">
          <ac:chgData name="Carl Wilson" userId="a311e53b7bd13a2d" providerId="LiveId" clId="{5B729E0B-ED1F-4691-99F8-0DA808AEDAA2}" dt="2021-11-07T12:14:37.498" v="2998" actId="14100"/>
          <ac:picMkLst>
            <pc:docMk/>
            <pc:sldMk cId="2235728449" sldId="281"/>
            <ac:picMk id="3074" creationId="{6C2A69B3-AD65-43C1-A335-0F74CF71ACB2}"/>
          </ac:picMkLst>
        </pc:picChg>
      </pc:sldChg>
      <pc:sldChg chg="modSp add mod">
        <pc:chgData name="Carl Wilson" userId="a311e53b7bd13a2d" providerId="LiveId" clId="{5B729E0B-ED1F-4691-99F8-0DA808AEDAA2}" dt="2021-11-07T20:18:28.220" v="7066"/>
        <pc:sldMkLst>
          <pc:docMk/>
          <pc:sldMk cId="2955402918" sldId="282"/>
        </pc:sldMkLst>
        <pc:spChg chg="mod">
          <ac:chgData name="Carl Wilson" userId="a311e53b7bd13a2d" providerId="LiveId" clId="{5B729E0B-ED1F-4691-99F8-0DA808AEDAA2}" dt="2021-11-07T13:09:15.815" v="4141" actId="20577"/>
          <ac:spMkLst>
            <pc:docMk/>
            <pc:sldMk cId="2955402918" sldId="282"/>
            <ac:spMk id="2" creationId="{FD5522E6-A37D-4A97-9F6B-E0C28FA6B042}"/>
          </ac:spMkLst>
        </pc:spChg>
        <pc:spChg chg="mod">
          <ac:chgData name="Carl Wilson" userId="a311e53b7bd13a2d" providerId="LiveId" clId="{5B729E0B-ED1F-4691-99F8-0DA808AEDAA2}" dt="2021-11-07T20:17:42.059" v="7014"/>
          <ac:spMkLst>
            <pc:docMk/>
            <pc:sldMk cId="2955402918" sldId="282"/>
            <ac:spMk id="4" creationId="{847974F6-9706-4580-924B-B6022D6F6897}"/>
          </ac:spMkLst>
        </pc:spChg>
        <pc:spChg chg="mod">
          <ac:chgData name="Carl Wilson" userId="a311e53b7bd13a2d" providerId="LiveId" clId="{5B729E0B-ED1F-4691-99F8-0DA808AEDAA2}" dt="2021-11-07T20:18:28.220" v="7066"/>
          <ac:spMkLst>
            <pc:docMk/>
            <pc:sldMk cId="2955402918" sldId="282"/>
            <ac:spMk id="5" creationId="{E97D2D97-6AEB-46CE-B527-E3023666BE64}"/>
          </ac:spMkLst>
        </pc:spChg>
      </pc:sldChg>
      <pc:sldChg chg="addSp delSp modSp add mod ord">
        <pc:chgData name="Carl Wilson" userId="a311e53b7bd13a2d" providerId="LiveId" clId="{5B729E0B-ED1F-4691-99F8-0DA808AEDAA2}" dt="2021-11-08T17:15:49.841" v="9245" actId="207"/>
        <pc:sldMkLst>
          <pc:docMk/>
          <pc:sldMk cId="4224544208" sldId="283"/>
        </pc:sldMkLst>
        <pc:spChg chg="add mod">
          <ac:chgData name="Carl Wilson" userId="a311e53b7bd13a2d" providerId="LiveId" clId="{5B729E0B-ED1F-4691-99F8-0DA808AEDAA2}" dt="2021-11-08T17:15:37.062" v="9243" actId="1582"/>
          <ac:spMkLst>
            <pc:docMk/>
            <pc:sldMk cId="4224544208" sldId="283"/>
            <ac:spMk id="2" creationId="{9BA73F2B-DE90-4882-91AA-9CBBDA1E0D99}"/>
          </ac:spMkLst>
        </pc:spChg>
        <pc:spChg chg="mod">
          <ac:chgData name="Carl Wilson" userId="a311e53b7bd13a2d" providerId="LiveId" clId="{5B729E0B-ED1F-4691-99F8-0DA808AEDAA2}" dt="2021-11-07T16:20:29.854" v="4637" actId="20577"/>
          <ac:spMkLst>
            <pc:docMk/>
            <pc:sldMk cId="4224544208" sldId="283"/>
            <ac:spMk id="3" creationId="{3E5FEE2D-79E5-4C1D-8BF7-EE619CA7039A}"/>
          </ac:spMkLst>
        </pc:spChg>
        <pc:spChg chg="add mod">
          <ac:chgData name="Carl Wilson" userId="a311e53b7bd13a2d" providerId="LiveId" clId="{5B729E0B-ED1F-4691-99F8-0DA808AEDAA2}" dt="2021-11-08T17:15:28.210" v="9241" actId="20577"/>
          <ac:spMkLst>
            <pc:docMk/>
            <pc:sldMk cId="4224544208" sldId="283"/>
            <ac:spMk id="12" creationId="{95CE83DC-74B7-4316-BED7-D6F71B8B8BC3}"/>
          </ac:spMkLst>
        </pc:spChg>
        <pc:spChg chg="add mod">
          <ac:chgData name="Carl Wilson" userId="a311e53b7bd13a2d" providerId="LiveId" clId="{5B729E0B-ED1F-4691-99F8-0DA808AEDAA2}" dt="2021-11-08T17:15:49.841" v="9245" actId="207"/>
          <ac:spMkLst>
            <pc:docMk/>
            <pc:sldMk cId="4224544208" sldId="283"/>
            <ac:spMk id="14" creationId="{24352FF5-B4BB-41DA-8F1A-9F9F8FFE45BF}"/>
          </ac:spMkLst>
        </pc:spChg>
        <pc:spChg chg="add mod">
          <ac:chgData name="Carl Wilson" userId="a311e53b7bd13a2d" providerId="LiveId" clId="{5B729E0B-ED1F-4691-99F8-0DA808AEDAA2}" dt="2021-11-07T12:42:02.550" v="3196" actId="20577"/>
          <ac:spMkLst>
            <pc:docMk/>
            <pc:sldMk cId="4224544208" sldId="283"/>
            <ac:spMk id="15" creationId="{A98FC486-49EC-425C-8E56-ABD30C079CFA}"/>
          </ac:spMkLst>
        </pc:spChg>
        <pc:grpChg chg="add del mod">
          <ac:chgData name="Carl Wilson" userId="a311e53b7bd13a2d" providerId="LiveId" clId="{5B729E0B-ED1F-4691-99F8-0DA808AEDAA2}" dt="2021-11-07T12:16:28.642" v="3005" actId="478"/>
          <ac:grpSpMkLst>
            <pc:docMk/>
            <pc:sldMk cId="4224544208" sldId="283"/>
            <ac:grpSpMk id="6" creationId="{C143DE6B-9B48-4F2E-8B78-5F170593AE6F}"/>
          </ac:grpSpMkLst>
        </pc:grpChg>
        <pc:picChg chg="del">
          <ac:chgData name="Carl Wilson" userId="a311e53b7bd13a2d" providerId="LiveId" clId="{5B729E0B-ED1F-4691-99F8-0DA808AEDAA2}" dt="2021-11-06T20:07:49.695" v="2846" actId="478"/>
          <ac:picMkLst>
            <pc:docMk/>
            <pc:sldMk cId="4224544208" sldId="283"/>
            <ac:picMk id="2" creationId="{058F69F8-7CA6-4637-9959-B53D35F089D0}"/>
          </ac:picMkLst>
        </pc:picChg>
        <pc:picChg chg="add mod">
          <ac:chgData name="Carl Wilson" userId="a311e53b7bd13a2d" providerId="LiveId" clId="{5B729E0B-ED1F-4691-99F8-0DA808AEDAA2}" dt="2021-11-06T20:12:02.930" v="2879" actId="12788"/>
          <ac:picMkLst>
            <pc:docMk/>
            <pc:sldMk cId="4224544208" sldId="283"/>
            <ac:picMk id="5" creationId="{A8423B84-6876-46D8-BD96-A1640EBC01DC}"/>
          </ac:picMkLst>
        </pc:picChg>
        <pc:picChg chg="add mod">
          <ac:chgData name="Carl Wilson" userId="a311e53b7bd13a2d" providerId="LiveId" clId="{5B729E0B-ED1F-4691-99F8-0DA808AEDAA2}" dt="2021-11-06T20:12:02.930" v="2879" actId="12788"/>
          <ac:picMkLst>
            <pc:docMk/>
            <pc:sldMk cId="4224544208" sldId="283"/>
            <ac:picMk id="10" creationId="{77293383-1628-4DB9-96A6-F8481B6E6963}"/>
          </ac:picMkLst>
        </pc:picChg>
        <pc:picChg chg="add mod">
          <ac:chgData name="Carl Wilson" userId="a311e53b7bd13a2d" providerId="LiveId" clId="{5B729E0B-ED1F-4691-99F8-0DA808AEDAA2}" dt="2021-11-07T12:17:05.319" v="3017" actId="14100"/>
          <ac:picMkLst>
            <pc:docMk/>
            <pc:sldMk cId="4224544208" sldId="283"/>
            <ac:picMk id="11" creationId="{7EB0BF9E-589A-4FA4-A668-6A5AB73311FA}"/>
          </ac:picMkLst>
        </pc:picChg>
        <pc:picChg chg="add del mod">
          <ac:chgData name="Carl Wilson" userId="a311e53b7bd13a2d" providerId="LiveId" clId="{5B729E0B-ED1F-4691-99F8-0DA808AEDAA2}" dt="2021-11-06T20:08:55.187" v="2856" actId="478"/>
          <ac:picMkLst>
            <pc:docMk/>
            <pc:sldMk cId="4224544208" sldId="283"/>
            <ac:picMk id="1026" creationId="{F082EF8F-5DF6-4ABF-A1D0-0859EE68E2F3}"/>
          </ac:picMkLst>
        </pc:picChg>
        <pc:picChg chg="add mod">
          <ac:chgData name="Carl Wilson" userId="a311e53b7bd13a2d" providerId="LiveId" clId="{5B729E0B-ED1F-4691-99F8-0DA808AEDAA2}" dt="2021-11-07T12:17:07.103" v="3018" actId="14100"/>
          <ac:picMkLst>
            <pc:docMk/>
            <pc:sldMk cId="4224544208" sldId="283"/>
            <ac:picMk id="5122" creationId="{CAFDB079-589C-4151-A0E2-CF92FF539FA8}"/>
          </ac:picMkLst>
        </pc:picChg>
      </pc:sldChg>
      <pc:sldChg chg="delSp modSp add del mod">
        <pc:chgData name="Carl Wilson" userId="a311e53b7bd13a2d" providerId="LiveId" clId="{5B729E0B-ED1F-4691-99F8-0DA808AEDAA2}" dt="2021-11-07T12:12:20.845" v="2986" actId="47"/>
        <pc:sldMkLst>
          <pc:docMk/>
          <pc:sldMk cId="1528094037" sldId="284"/>
        </pc:sldMkLst>
        <pc:spChg chg="mod">
          <ac:chgData name="Carl Wilson" userId="a311e53b7bd13a2d" providerId="LiveId" clId="{5B729E0B-ED1F-4691-99F8-0DA808AEDAA2}" dt="2021-11-06T20:07:47.898" v="2844" actId="20577"/>
          <ac:spMkLst>
            <pc:docMk/>
            <pc:sldMk cId="1528094037" sldId="284"/>
            <ac:spMk id="3" creationId="{3E5FEE2D-79E5-4C1D-8BF7-EE619CA7039A}"/>
          </ac:spMkLst>
        </pc:spChg>
        <pc:picChg chg="del">
          <ac:chgData name="Carl Wilson" userId="a311e53b7bd13a2d" providerId="LiveId" clId="{5B729E0B-ED1F-4691-99F8-0DA808AEDAA2}" dt="2021-11-06T20:07:48.956" v="2845" actId="478"/>
          <ac:picMkLst>
            <pc:docMk/>
            <pc:sldMk cId="1528094037" sldId="284"/>
            <ac:picMk id="2" creationId="{058F69F8-7CA6-4637-9959-B53D35F089D0}"/>
          </ac:picMkLst>
        </pc:picChg>
      </pc:sldChg>
      <pc:sldChg chg="addSp delSp modSp add del mod">
        <pc:chgData name="Carl Wilson" userId="a311e53b7bd13a2d" providerId="LiveId" clId="{5B729E0B-ED1F-4691-99F8-0DA808AEDAA2}" dt="2021-11-07T12:12:19.818" v="2985" actId="47"/>
        <pc:sldMkLst>
          <pc:docMk/>
          <pc:sldMk cId="1408850491" sldId="285"/>
        </pc:sldMkLst>
        <pc:picChg chg="del">
          <ac:chgData name="Carl Wilson" userId="a311e53b7bd13a2d" providerId="LiveId" clId="{5B729E0B-ED1F-4691-99F8-0DA808AEDAA2}" dt="2021-11-06T20:09:10.807" v="2862" actId="478"/>
          <ac:picMkLst>
            <pc:docMk/>
            <pc:sldMk cId="1408850491" sldId="285"/>
            <ac:picMk id="5" creationId="{A8423B84-6876-46D8-BD96-A1640EBC01DC}"/>
          </ac:picMkLst>
        </pc:picChg>
        <pc:picChg chg="del mod">
          <ac:chgData name="Carl Wilson" userId="a311e53b7bd13a2d" providerId="LiveId" clId="{5B729E0B-ED1F-4691-99F8-0DA808AEDAA2}" dt="2021-11-06T20:10:10.770" v="2868" actId="478"/>
          <ac:picMkLst>
            <pc:docMk/>
            <pc:sldMk cId="1408850491" sldId="285"/>
            <ac:picMk id="1026" creationId="{F082EF8F-5DF6-4ABF-A1D0-0859EE68E2F3}"/>
          </ac:picMkLst>
        </pc:picChg>
        <pc:picChg chg="add del mod">
          <ac:chgData name="Carl Wilson" userId="a311e53b7bd13a2d" providerId="LiveId" clId="{5B729E0B-ED1F-4691-99F8-0DA808AEDAA2}" dt="2021-11-06T20:11:27.560" v="2870" actId="21"/>
          <ac:picMkLst>
            <pc:docMk/>
            <pc:sldMk cId="1408850491" sldId="285"/>
            <ac:picMk id="2050" creationId="{445FE9AC-45BA-4DDF-904B-C43596B82355}"/>
          </ac:picMkLst>
        </pc:picChg>
      </pc:sldChg>
      <pc:sldChg chg="addSp delSp modSp add mod">
        <pc:chgData name="Carl Wilson" userId="a311e53b7bd13a2d" providerId="LiveId" clId="{5B729E0B-ED1F-4691-99F8-0DA808AEDAA2}" dt="2021-11-08T17:14:49.015" v="9102" actId="6549"/>
        <pc:sldMkLst>
          <pc:docMk/>
          <pc:sldMk cId="3602712670" sldId="286"/>
        </pc:sldMkLst>
        <pc:spChg chg="mod">
          <ac:chgData name="Carl Wilson" userId="a311e53b7bd13a2d" providerId="LiveId" clId="{5B729E0B-ED1F-4691-99F8-0DA808AEDAA2}" dt="2021-11-07T12:09:17.685" v="2925" actId="20577"/>
          <ac:spMkLst>
            <pc:docMk/>
            <pc:sldMk cId="3602712670" sldId="286"/>
            <ac:spMk id="3" creationId="{3E5FEE2D-79E5-4C1D-8BF7-EE619CA7039A}"/>
          </ac:spMkLst>
        </pc:spChg>
        <pc:spChg chg="add del">
          <ac:chgData name="Carl Wilson" userId="a311e53b7bd13a2d" providerId="LiveId" clId="{5B729E0B-ED1F-4691-99F8-0DA808AEDAA2}" dt="2021-11-07T12:58:00.615" v="3549" actId="22"/>
          <ac:spMkLst>
            <pc:docMk/>
            <pc:sldMk cId="3602712670" sldId="286"/>
            <ac:spMk id="11" creationId="{2C5460A1-0B2E-4677-AA5A-77B391C74ACE}"/>
          </ac:spMkLst>
        </pc:spChg>
        <pc:spChg chg="add mod">
          <ac:chgData name="Carl Wilson" userId="a311e53b7bd13a2d" providerId="LiveId" clId="{5B729E0B-ED1F-4691-99F8-0DA808AEDAA2}" dt="2021-11-08T17:14:49.015" v="9102" actId="6549"/>
          <ac:spMkLst>
            <pc:docMk/>
            <pc:sldMk cId="3602712670" sldId="286"/>
            <ac:spMk id="12" creationId="{65C2AE02-4B37-49CA-9B19-D0C15F38B9DD}"/>
          </ac:spMkLst>
        </pc:spChg>
        <pc:grpChg chg="add mod">
          <ac:chgData name="Carl Wilson" userId="a311e53b7bd13a2d" providerId="LiveId" clId="{5B729E0B-ED1F-4691-99F8-0DA808AEDAA2}" dt="2021-11-07T12:11:02.698" v="2947" actId="12788"/>
          <ac:grpSpMkLst>
            <pc:docMk/>
            <pc:sldMk cId="3602712670" sldId="286"/>
            <ac:grpSpMk id="2" creationId="{1195EAFB-16B3-4A02-BD16-285F925D1B96}"/>
          </ac:grpSpMkLst>
        </pc:grpChg>
        <pc:grpChg chg="del">
          <ac:chgData name="Carl Wilson" userId="a311e53b7bd13a2d" providerId="LiveId" clId="{5B729E0B-ED1F-4691-99F8-0DA808AEDAA2}" dt="2021-11-07T12:09:19.090" v="2926" actId="478"/>
          <ac:grpSpMkLst>
            <pc:docMk/>
            <pc:sldMk cId="3602712670" sldId="286"/>
            <ac:grpSpMk id="6" creationId="{C143DE6B-9B48-4F2E-8B78-5F170593AE6F}"/>
          </ac:grpSpMkLst>
        </pc:grpChg>
        <pc:picChg chg="add mod">
          <ac:chgData name="Carl Wilson" userId="a311e53b7bd13a2d" providerId="LiveId" clId="{5B729E0B-ED1F-4691-99F8-0DA808AEDAA2}" dt="2021-11-07T12:11:02.698" v="2947" actId="12788"/>
          <ac:picMkLst>
            <pc:docMk/>
            <pc:sldMk cId="3602712670" sldId="286"/>
            <ac:picMk id="2050" creationId="{5FA6069C-E2A9-40D6-BA98-5EF2815660C3}"/>
          </ac:picMkLst>
        </pc:picChg>
        <pc:picChg chg="add mod">
          <ac:chgData name="Carl Wilson" userId="a311e53b7bd13a2d" providerId="LiveId" clId="{5B729E0B-ED1F-4691-99F8-0DA808AEDAA2}" dt="2021-11-07T12:11:02.698" v="2947" actId="12788"/>
          <ac:picMkLst>
            <pc:docMk/>
            <pc:sldMk cId="3602712670" sldId="286"/>
            <ac:picMk id="2052" creationId="{2B41A2CD-4237-4973-9D53-7BF7A4C3F143}"/>
          </ac:picMkLst>
        </pc:picChg>
        <pc:picChg chg="add mod">
          <ac:chgData name="Carl Wilson" userId="a311e53b7bd13a2d" providerId="LiveId" clId="{5B729E0B-ED1F-4691-99F8-0DA808AEDAA2}" dt="2021-11-07T12:11:02.698" v="2947" actId="12788"/>
          <ac:picMkLst>
            <pc:docMk/>
            <pc:sldMk cId="3602712670" sldId="286"/>
            <ac:picMk id="2054" creationId="{1C54FE7A-A0B5-4A81-9A10-45C852DB9E9D}"/>
          </ac:picMkLst>
        </pc:picChg>
      </pc:sldChg>
      <pc:sldChg chg="delSp modSp add del mod">
        <pc:chgData name="Carl Wilson" userId="a311e53b7bd13a2d" providerId="LiveId" clId="{5B729E0B-ED1F-4691-99F8-0DA808AEDAA2}" dt="2021-11-07T19:23:11.146" v="6269" actId="47"/>
        <pc:sldMkLst>
          <pc:docMk/>
          <pc:sldMk cId="3418835097" sldId="287"/>
        </pc:sldMkLst>
        <pc:spChg chg="mod">
          <ac:chgData name="Carl Wilson" userId="a311e53b7bd13a2d" providerId="LiveId" clId="{5B729E0B-ED1F-4691-99F8-0DA808AEDAA2}" dt="2021-11-07T12:11:14.221" v="2982" actId="20577"/>
          <ac:spMkLst>
            <pc:docMk/>
            <pc:sldMk cId="3418835097" sldId="287"/>
            <ac:spMk id="3" creationId="{3E5FEE2D-79E5-4C1D-8BF7-EE619CA7039A}"/>
          </ac:spMkLst>
        </pc:spChg>
        <pc:grpChg chg="del">
          <ac:chgData name="Carl Wilson" userId="a311e53b7bd13a2d" providerId="LiveId" clId="{5B729E0B-ED1F-4691-99F8-0DA808AEDAA2}" dt="2021-11-07T12:12:08.702" v="2983" actId="478"/>
          <ac:grpSpMkLst>
            <pc:docMk/>
            <pc:sldMk cId="3418835097" sldId="287"/>
            <ac:grpSpMk id="2" creationId="{1195EAFB-16B3-4A02-BD16-285F925D1B96}"/>
          </ac:grpSpMkLst>
        </pc:grpChg>
      </pc:sldChg>
      <pc:sldChg chg="modSp add mod">
        <pc:chgData name="Carl Wilson" userId="a311e53b7bd13a2d" providerId="LiveId" clId="{5B729E0B-ED1F-4691-99F8-0DA808AEDAA2}" dt="2021-11-07T20:18:25.683" v="7065"/>
        <pc:sldMkLst>
          <pc:docMk/>
          <pc:sldMk cId="2791829912" sldId="288"/>
        </pc:sldMkLst>
        <pc:spChg chg="mod">
          <ac:chgData name="Carl Wilson" userId="a311e53b7bd13a2d" providerId="LiveId" clId="{5B729E0B-ED1F-4691-99F8-0DA808AEDAA2}" dt="2021-11-07T13:08:59.217" v="4138" actId="6549"/>
          <ac:spMkLst>
            <pc:docMk/>
            <pc:sldMk cId="2791829912" sldId="288"/>
            <ac:spMk id="2" creationId="{FD5522E6-A37D-4A97-9F6B-E0C28FA6B042}"/>
          </ac:spMkLst>
        </pc:spChg>
        <pc:spChg chg="mod">
          <ac:chgData name="Carl Wilson" userId="a311e53b7bd13a2d" providerId="LiveId" clId="{5B729E0B-ED1F-4691-99F8-0DA808AEDAA2}" dt="2021-11-07T20:17:44.940" v="7015"/>
          <ac:spMkLst>
            <pc:docMk/>
            <pc:sldMk cId="2791829912" sldId="288"/>
            <ac:spMk id="4" creationId="{847974F6-9706-4580-924B-B6022D6F6897}"/>
          </ac:spMkLst>
        </pc:spChg>
        <pc:spChg chg="mod">
          <ac:chgData name="Carl Wilson" userId="a311e53b7bd13a2d" providerId="LiveId" clId="{5B729E0B-ED1F-4691-99F8-0DA808AEDAA2}" dt="2021-11-07T20:18:25.683" v="7065"/>
          <ac:spMkLst>
            <pc:docMk/>
            <pc:sldMk cId="2791829912" sldId="288"/>
            <ac:spMk id="5" creationId="{E97D2D97-6AEB-46CE-B527-E3023666BE64}"/>
          </ac:spMkLst>
        </pc:spChg>
      </pc:sldChg>
      <pc:sldChg chg="modSp add mod">
        <pc:chgData name="Carl Wilson" userId="a311e53b7bd13a2d" providerId="LiveId" clId="{5B729E0B-ED1F-4691-99F8-0DA808AEDAA2}" dt="2021-11-07T20:18:31.410" v="7067"/>
        <pc:sldMkLst>
          <pc:docMk/>
          <pc:sldMk cId="1282737502" sldId="289"/>
        </pc:sldMkLst>
        <pc:spChg chg="mod">
          <ac:chgData name="Carl Wilson" userId="a311e53b7bd13a2d" providerId="LiveId" clId="{5B729E0B-ED1F-4691-99F8-0DA808AEDAA2}" dt="2021-11-07T13:09:24.866" v="4153" actId="20577"/>
          <ac:spMkLst>
            <pc:docMk/>
            <pc:sldMk cId="1282737502" sldId="289"/>
            <ac:spMk id="2" creationId="{FD5522E6-A37D-4A97-9F6B-E0C28FA6B042}"/>
          </ac:spMkLst>
        </pc:spChg>
        <pc:spChg chg="mod">
          <ac:chgData name="Carl Wilson" userId="a311e53b7bd13a2d" providerId="LiveId" clId="{5B729E0B-ED1F-4691-99F8-0DA808AEDAA2}" dt="2021-11-07T20:17:31.062" v="7013" actId="20577"/>
          <ac:spMkLst>
            <pc:docMk/>
            <pc:sldMk cId="1282737502" sldId="289"/>
            <ac:spMk id="4" creationId="{847974F6-9706-4580-924B-B6022D6F6897}"/>
          </ac:spMkLst>
        </pc:spChg>
        <pc:spChg chg="mod">
          <ac:chgData name="Carl Wilson" userId="a311e53b7bd13a2d" providerId="LiveId" clId="{5B729E0B-ED1F-4691-99F8-0DA808AEDAA2}" dt="2021-11-07T20:18:31.410" v="7067"/>
          <ac:spMkLst>
            <pc:docMk/>
            <pc:sldMk cId="1282737502" sldId="289"/>
            <ac:spMk id="5" creationId="{E97D2D97-6AEB-46CE-B527-E3023666BE64}"/>
          </ac:spMkLst>
        </pc:spChg>
      </pc:sldChg>
      <pc:sldChg chg="addSp delSp modSp new mod">
        <pc:chgData name="Carl Wilson" userId="a311e53b7bd13a2d" providerId="LiveId" clId="{5B729E0B-ED1F-4691-99F8-0DA808AEDAA2}" dt="2021-11-08T19:57:46.966" v="9681" actId="1076"/>
        <pc:sldMkLst>
          <pc:docMk/>
          <pc:sldMk cId="3370840480" sldId="290"/>
        </pc:sldMkLst>
        <pc:spChg chg="mod">
          <ac:chgData name="Carl Wilson" userId="a311e53b7bd13a2d" providerId="LiveId" clId="{5B729E0B-ED1F-4691-99F8-0DA808AEDAA2}" dt="2021-11-07T16:58:05.142" v="6043" actId="20577"/>
          <ac:spMkLst>
            <pc:docMk/>
            <pc:sldMk cId="3370840480" sldId="290"/>
            <ac:spMk id="2" creationId="{CB3B9510-D12E-471A-B000-B2F5C748DBE6}"/>
          </ac:spMkLst>
        </pc:spChg>
        <pc:spChg chg="del">
          <ac:chgData name="Carl Wilson" userId="a311e53b7bd13a2d" providerId="LiveId" clId="{5B729E0B-ED1F-4691-99F8-0DA808AEDAA2}" dt="2021-11-07T15:23:57.720" v="4333" actId="478"/>
          <ac:spMkLst>
            <pc:docMk/>
            <pc:sldMk cId="3370840480" sldId="290"/>
            <ac:spMk id="3" creationId="{03EB7804-9CE9-4AA0-993A-9CC108884A54}"/>
          </ac:spMkLst>
        </pc:spChg>
        <pc:spChg chg="mod">
          <ac:chgData name="Carl Wilson" userId="a311e53b7bd13a2d" providerId="LiveId" clId="{5B729E0B-ED1F-4691-99F8-0DA808AEDAA2}" dt="2021-11-08T16:23:34.798" v="7351"/>
          <ac:spMkLst>
            <pc:docMk/>
            <pc:sldMk cId="3370840480" sldId="290"/>
            <ac:spMk id="4" creationId="{05C9C545-BE52-4288-B38B-6D657FB4E185}"/>
          </ac:spMkLst>
        </pc:spChg>
        <pc:spChg chg="mod">
          <ac:chgData name="Carl Wilson" userId="a311e53b7bd13a2d" providerId="LiveId" clId="{5B729E0B-ED1F-4691-99F8-0DA808AEDAA2}" dt="2021-11-08T16:23:21.098" v="7349"/>
          <ac:spMkLst>
            <pc:docMk/>
            <pc:sldMk cId="3370840480" sldId="290"/>
            <ac:spMk id="5" creationId="{1445EBA4-8D1A-4EF3-B466-6B02F9A71ADE}"/>
          </ac:spMkLst>
        </pc:spChg>
        <pc:spChg chg="add del mod">
          <ac:chgData name="Carl Wilson" userId="a311e53b7bd13a2d" providerId="LiveId" clId="{5B729E0B-ED1F-4691-99F8-0DA808AEDAA2}" dt="2021-11-07T17:15:46.433" v="6052" actId="478"/>
          <ac:spMkLst>
            <pc:docMk/>
            <pc:sldMk cId="3370840480" sldId="290"/>
            <ac:spMk id="10" creationId="{91E78069-A43A-47E9-AD2A-102FA6FB9BA4}"/>
          </ac:spMkLst>
        </pc:spChg>
        <pc:spChg chg="add mod">
          <ac:chgData name="Carl Wilson" userId="a311e53b7bd13a2d" providerId="LiveId" clId="{5B729E0B-ED1F-4691-99F8-0DA808AEDAA2}" dt="2021-11-08T19:57:46.966" v="9681" actId="1076"/>
          <ac:spMkLst>
            <pc:docMk/>
            <pc:sldMk cId="3370840480" sldId="290"/>
            <ac:spMk id="11" creationId="{A3CD236E-6294-435E-8EBA-125B7B60C37E}"/>
          </ac:spMkLst>
        </pc:spChg>
        <pc:picChg chg="add del mod">
          <ac:chgData name="Carl Wilson" userId="a311e53b7bd13a2d" providerId="LiveId" clId="{5B729E0B-ED1F-4691-99F8-0DA808AEDAA2}" dt="2021-11-07T20:16:35.009" v="6989" actId="478"/>
          <ac:picMkLst>
            <pc:docMk/>
            <pc:sldMk cId="3370840480" sldId="290"/>
            <ac:picMk id="8" creationId="{0E50E254-4FBC-4081-A189-7BCEF52C077A}"/>
          </ac:picMkLst>
        </pc:picChg>
        <pc:picChg chg="add mod ord">
          <ac:chgData name="Carl Wilson" userId="a311e53b7bd13a2d" providerId="LiveId" clId="{5B729E0B-ED1F-4691-99F8-0DA808AEDAA2}" dt="2021-11-07T20:16:33.919" v="6988" actId="167"/>
          <ac:picMkLst>
            <pc:docMk/>
            <pc:sldMk cId="3370840480" sldId="290"/>
            <ac:picMk id="12" creationId="{606AD97D-F653-4C1F-8A82-FBDB2A8A6FF9}"/>
          </ac:picMkLst>
        </pc:picChg>
        <pc:picChg chg="add del mod">
          <ac:chgData name="Carl Wilson" userId="a311e53b7bd13a2d" providerId="LiveId" clId="{5B729E0B-ED1F-4691-99F8-0DA808AEDAA2}" dt="2021-11-07T16:58:06.403" v="6044" actId="478"/>
          <ac:picMkLst>
            <pc:docMk/>
            <pc:sldMk cId="3370840480" sldId="290"/>
            <ac:picMk id="1026" creationId="{714DC10E-0BC6-42BF-B676-2B9E3C351E82}"/>
          </ac:picMkLst>
        </pc:picChg>
      </pc:sldChg>
      <pc:sldChg chg="addSp modSp add mod">
        <pc:chgData name="Carl Wilson" userId="a311e53b7bd13a2d" providerId="LiveId" clId="{5B729E0B-ED1F-4691-99F8-0DA808AEDAA2}" dt="2021-11-08T17:50:50.408" v="9424" actId="20577"/>
        <pc:sldMkLst>
          <pc:docMk/>
          <pc:sldMk cId="2393768146" sldId="291"/>
        </pc:sldMkLst>
        <pc:spChg chg="add mod">
          <ac:chgData name="Carl Wilson" userId="a311e53b7bd13a2d" providerId="LiveId" clId="{5B729E0B-ED1F-4691-99F8-0DA808AEDAA2}" dt="2021-11-08T17:50:50.408" v="9424" actId="20577"/>
          <ac:spMkLst>
            <pc:docMk/>
            <pc:sldMk cId="2393768146" sldId="291"/>
            <ac:spMk id="11" creationId="{4C9453E1-7D3A-4DC8-9633-EAC892C2DE57}"/>
          </ac:spMkLst>
        </pc:spChg>
        <pc:grpChg chg="add mod">
          <ac:chgData name="Carl Wilson" userId="a311e53b7bd13a2d" providerId="LiveId" clId="{5B729E0B-ED1F-4691-99F8-0DA808AEDAA2}" dt="2021-11-07T16:23:06.464" v="4859" actId="12788"/>
          <ac:grpSpMkLst>
            <pc:docMk/>
            <pc:sldMk cId="2393768146" sldId="291"/>
            <ac:grpSpMk id="2" creationId="{6C8621F9-1ADD-4BAD-BF52-068A71662C92}"/>
          </ac:grpSpMkLst>
        </pc:grpChg>
        <pc:picChg chg="add mod">
          <ac:chgData name="Carl Wilson" userId="a311e53b7bd13a2d" providerId="LiveId" clId="{5B729E0B-ED1F-4691-99F8-0DA808AEDAA2}" dt="2021-11-07T16:23:06.464" v="4859" actId="12788"/>
          <ac:picMkLst>
            <pc:docMk/>
            <pc:sldMk cId="2393768146" sldId="291"/>
            <ac:picMk id="10" creationId="{93A82C88-0158-443D-8399-7C188A05BC46}"/>
          </ac:picMkLst>
        </pc:picChg>
        <pc:picChg chg="add mod">
          <ac:chgData name="Carl Wilson" userId="a311e53b7bd13a2d" providerId="LiveId" clId="{5B729E0B-ED1F-4691-99F8-0DA808AEDAA2}" dt="2021-11-07T16:23:06.464" v="4859" actId="12788"/>
          <ac:picMkLst>
            <pc:docMk/>
            <pc:sldMk cId="2393768146" sldId="291"/>
            <ac:picMk id="2050" creationId="{F7BAD648-1925-4868-B116-F4A12684AE0D}"/>
          </ac:picMkLst>
        </pc:picChg>
      </pc:sldChg>
      <pc:sldChg chg="addSp delSp modSp add mod">
        <pc:chgData name="Carl Wilson" userId="a311e53b7bd13a2d" providerId="LiveId" clId="{5B729E0B-ED1F-4691-99F8-0DA808AEDAA2}" dt="2021-11-08T19:53:32.064" v="9545" actId="20577"/>
        <pc:sldMkLst>
          <pc:docMk/>
          <pc:sldMk cId="744327497" sldId="292"/>
        </pc:sldMkLst>
        <pc:spChg chg="mod">
          <ac:chgData name="Carl Wilson" userId="a311e53b7bd13a2d" providerId="LiveId" clId="{5B729E0B-ED1F-4691-99F8-0DA808AEDAA2}" dt="2021-11-07T16:24:22.577" v="4906" actId="20577"/>
          <ac:spMkLst>
            <pc:docMk/>
            <pc:sldMk cId="744327497" sldId="292"/>
            <ac:spMk id="3" creationId="{3E5FEE2D-79E5-4C1D-8BF7-EE619CA7039A}"/>
          </ac:spMkLst>
        </pc:spChg>
        <pc:spChg chg="mod">
          <ac:chgData name="Carl Wilson" userId="a311e53b7bd13a2d" providerId="LiveId" clId="{5B729E0B-ED1F-4691-99F8-0DA808AEDAA2}" dt="2021-11-08T19:53:32.064" v="9545" actId="20577"/>
          <ac:spMkLst>
            <pc:docMk/>
            <pc:sldMk cId="744327497" sldId="292"/>
            <ac:spMk id="11" creationId="{4C9453E1-7D3A-4DC8-9633-EAC892C2DE57}"/>
          </ac:spMkLst>
        </pc:spChg>
        <pc:grpChg chg="del">
          <ac:chgData name="Carl Wilson" userId="a311e53b7bd13a2d" providerId="LiveId" clId="{5B729E0B-ED1F-4691-99F8-0DA808AEDAA2}" dt="2021-11-07T16:24:24.411" v="4907" actId="478"/>
          <ac:grpSpMkLst>
            <pc:docMk/>
            <pc:sldMk cId="744327497" sldId="292"/>
            <ac:grpSpMk id="2" creationId="{6C8621F9-1ADD-4BAD-BF52-068A71662C92}"/>
          </ac:grpSpMkLst>
        </pc:grpChg>
        <pc:picChg chg="add mod ord">
          <ac:chgData name="Carl Wilson" userId="a311e53b7bd13a2d" providerId="LiveId" clId="{5B729E0B-ED1F-4691-99F8-0DA808AEDAA2}" dt="2021-11-08T19:52:42.312" v="9431" actId="167"/>
          <ac:picMkLst>
            <pc:docMk/>
            <pc:sldMk cId="744327497" sldId="292"/>
            <ac:picMk id="4" creationId="{E4702582-7A09-42F8-89A3-963E094FC85A}"/>
          </ac:picMkLst>
        </pc:picChg>
        <pc:picChg chg="add del mod">
          <ac:chgData name="Carl Wilson" userId="a311e53b7bd13a2d" providerId="LiveId" clId="{5B729E0B-ED1F-4691-99F8-0DA808AEDAA2}" dt="2021-11-07T16:25:28.598" v="4914" actId="478"/>
          <ac:picMkLst>
            <pc:docMk/>
            <pc:sldMk cId="744327497" sldId="292"/>
            <ac:picMk id="5" creationId="{6372EB4B-91EB-4AAA-BA2D-38CB25F31FAF}"/>
          </ac:picMkLst>
        </pc:picChg>
        <pc:picChg chg="add del mod">
          <ac:chgData name="Carl Wilson" userId="a311e53b7bd13a2d" providerId="LiveId" clId="{5B729E0B-ED1F-4691-99F8-0DA808AEDAA2}" dt="2021-11-08T19:52:44.142" v="9432" actId="478"/>
          <ac:picMkLst>
            <pc:docMk/>
            <pc:sldMk cId="744327497" sldId="292"/>
            <ac:picMk id="12" creationId="{E512674A-5DBA-4C14-8A14-D2C63008929D}"/>
          </ac:picMkLst>
        </pc:picChg>
      </pc:sldChg>
      <pc:sldChg chg="addSp delSp modSp add mod">
        <pc:chgData name="Carl Wilson" userId="a311e53b7bd13a2d" providerId="LiveId" clId="{5B729E0B-ED1F-4691-99F8-0DA808AEDAA2}" dt="2021-11-12T17:38:39.774" v="9687" actId="20577"/>
        <pc:sldMkLst>
          <pc:docMk/>
          <pc:sldMk cId="738038874" sldId="293"/>
        </pc:sldMkLst>
        <pc:spChg chg="add del mod">
          <ac:chgData name="Carl Wilson" userId="a311e53b7bd13a2d" providerId="LiveId" clId="{5B729E0B-ED1F-4691-99F8-0DA808AEDAA2}" dt="2021-11-12T17:38:39.774" v="9687" actId="20577"/>
          <ac:spMkLst>
            <pc:docMk/>
            <pc:sldMk cId="738038874" sldId="293"/>
            <ac:spMk id="11" creationId="{4C9453E1-7D3A-4DC8-9633-EAC892C2DE57}"/>
          </ac:spMkLst>
        </pc:spChg>
        <pc:picChg chg="add del mod ord">
          <ac:chgData name="Carl Wilson" userId="a311e53b7bd13a2d" providerId="LiveId" clId="{5B729E0B-ED1F-4691-99F8-0DA808AEDAA2}" dt="2021-11-08T19:54:12.084" v="9553" actId="478"/>
          <ac:picMkLst>
            <pc:docMk/>
            <pc:sldMk cId="738038874" sldId="293"/>
            <ac:picMk id="4" creationId="{EAD63C28-95A9-44C2-A488-52B1FE3EB851}"/>
          </ac:picMkLst>
        </pc:picChg>
        <pc:picChg chg="add mod ord">
          <ac:chgData name="Carl Wilson" userId="a311e53b7bd13a2d" providerId="LiveId" clId="{5B729E0B-ED1F-4691-99F8-0DA808AEDAA2}" dt="2021-11-08T19:54:10.964" v="9552" actId="167"/>
          <ac:picMkLst>
            <pc:docMk/>
            <pc:sldMk cId="738038874" sldId="293"/>
            <ac:picMk id="5" creationId="{1FDC3B7D-1AF0-485F-B84A-41B4E33FE872}"/>
          </ac:picMkLst>
        </pc:picChg>
        <pc:picChg chg="del">
          <ac:chgData name="Carl Wilson" userId="a311e53b7bd13a2d" providerId="LiveId" clId="{5B729E0B-ED1F-4691-99F8-0DA808AEDAA2}" dt="2021-11-07T16:29:14.394" v="5248" actId="478"/>
          <ac:picMkLst>
            <pc:docMk/>
            <pc:sldMk cId="738038874" sldId="293"/>
            <ac:picMk id="12" creationId="{E512674A-5DBA-4C14-8A14-D2C63008929D}"/>
          </ac:picMkLst>
        </pc:picChg>
      </pc:sldChg>
      <pc:sldChg chg="addSp delSp modSp add mod">
        <pc:chgData name="Carl Wilson" userId="a311e53b7bd13a2d" providerId="LiveId" clId="{5B729E0B-ED1F-4691-99F8-0DA808AEDAA2}" dt="2021-11-08T19:55:28.512" v="9572" actId="20577"/>
        <pc:sldMkLst>
          <pc:docMk/>
          <pc:sldMk cId="3107505566" sldId="294"/>
        </pc:sldMkLst>
        <pc:spChg chg="add del mod">
          <ac:chgData name="Carl Wilson" userId="a311e53b7bd13a2d" providerId="LiveId" clId="{5B729E0B-ED1F-4691-99F8-0DA808AEDAA2}" dt="2021-11-07T20:05:42.380" v="6301" actId="478"/>
          <ac:spMkLst>
            <pc:docMk/>
            <pc:sldMk cId="3107505566" sldId="294"/>
            <ac:spMk id="10" creationId="{0A91D9D3-EFEB-4EC5-AB66-B277874670FC}"/>
          </ac:spMkLst>
        </pc:spChg>
        <pc:spChg chg="mod">
          <ac:chgData name="Carl Wilson" userId="a311e53b7bd13a2d" providerId="LiveId" clId="{5B729E0B-ED1F-4691-99F8-0DA808AEDAA2}" dt="2021-11-08T19:55:28.512" v="9572" actId="20577"/>
          <ac:spMkLst>
            <pc:docMk/>
            <pc:sldMk cId="3107505566" sldId="294"/>
            <ac:spMk id="11" creationId="{4C9453E1-7D3A-4DC8-9633-EAC892C2DE57}"/>
          </ac:spMkLst>
        </pc:spChg>
        <pc:spChg chg="add del mod">
          <ac:chgData name="Carl Wilson" userId="a311e53b7bd13a2d" providerId="LiveId" clId="{5B729E0B-ED1F-4691-99F8-0DA808AEDAA2}" dt="2021-11-07T20:05:43.773" v="6302" actId="478"/>
          <ac:spMkLst>
            <pc:docMk/>
            <pc:sldMk cId="3107505566" sldId="294"/>
            <ac:spMk id="12" creationId="{5A66DDA5-1C00-46EE-BA58-A9050FB5CBD7}"/>
          </ac:spMkLst>
        </pc:spChg>
        <pc:picChg chg="add mod ord">
          <ac:chgData name="Carl Wilson" userId="a311e53b7bd13a2d" providerId="LiveId" clId="{5B729E0B-ED1F-4691-99F8-0DA808AEDAA2}" dt="2021-11-08T19:55:08.112" v="9568" actId="167"/>
          <ac:picMkLst>
            <pc:docMk/>
            <pc:sldMk cId="3107505566" sldId="294"/>
            <ac:picMk id="4" creationId="{AB6355F7-A91E-4783-9E57-CAE61B989479}"/>
          </ac:picMkLst>
        </pc:picChg>
        <pc:picChg chg="del">
          <ac:chgData name="Carl Wilson" userId="a311e53b7bd13a2d" providerId="LiveId" clId="{5B729E0B-ED1F-4691-99F8-0DA808AEDAA2}" dt="2021-11-07T16:31:03.418" v="5501" actId="478"/>
          <ac:picMkLst>
            <pc:docMk/>
            <pc:sldMk cId="3107505566" sldId="294"/>
            <ac:picMk id="4" creationId="{EAD63C28-95A9-44C2-A488-52B1FE3EB851}"/>
          </ac:picMkLst>
        </pc:picChg>
        <pc:picChg chg="add del mod ord">
          <ac:chgData name="Carl Wilson" userId="a311e53b7bd13a2d" providerId="LiveId" clId="{5B729E0B-ED1F-4691-99F8-0DA808AEDAA2}" dt="2021-11-07T20:05:40.508" v="6300" actId="478"/>
          <ac:picMkLst>
            <pc:docMk/>
            <pc:sldMk cId="3107505566" sldId="294"/>
            <ac:picMk id="5" creationId="{C44CCB29-A103-4161-9551-4F5644499B3D}"/>
          </ac:picMkLst>
        </pc:picChg>
        <pc:picChg chg="add del mod ord">
          <ac:chgData name="Carl Wilson" userId="a311e53b7bd13a2d" providerId="LiveId" clId="{5B729E0B-ED1F-4691-99F8-0DA808AEDAA2}" dt="2021-11-08T19:55:09.428" v="9569" actId="478"/>
          <ac:picMkLst>
            <pc:docMk/>
            <pc:sldMk cId="3107505566" sldId="294"/>
            <ac:picMk id="14" creationId="{CEAD79FE-28A3-4342-98A7-C14FF182E318}"/>
          </ac:picMkLst>
        </pc:picChg>
      </pc:sldChg>
      <pc:sldChg chg="addSp delSp modSp add mod">
        <pc:chgData name="Carl Wilson" userId="a311e53b7bd13a2d" providerId="LiveId" clId="{5B729E0B-ED1F-4691-99F8-0DA808AEDAA2}" dt="2021-11-12T17:42:52.156" v="9701" actId="20577"/>
        <pc:sldMkLst>
          <pc:docMk/>
          <pc:sldMk cId="704236615" sldId="295"/>
        </pc:sldMkLst>
        <pc:spChg chg="mod">
          <ac:chgData name="Carl Wilson" userId="a311e53b7bd13a2d" providerId="LiveId" clId="{5B729E0B-ED1F-4691-99F8-0DA808AEDAA2}" dt="2021-11-07T20:04:42.564" v="6288" actId="20577"/>
          <ac:spMkLst>
            <pc:docMk/>
            <pc:sldMk cId="704236615" sldId="295"/>
            <ac:spMk id="3" creationId="{3E5FEE2D-79E5-4C1D-8BF7-EE619CA7039A}"/>
          </ac:spMkLst>
        </pc:spChg>
        <pc:spChg chg="del">
          <ac:chgData name="Carl Wilson" userId="a311e53b7bd13a2d" providerId="LiveId" clId="{5B729E0B-ED1F-4691-99F8-0DA808AEDAA2}" dt="2021-11-07T20:04:53.066" v="6291" actId="478"/>
          <ac:spMkLst>
            <pc:docMk/>
            <pc:sldMk cId="704236615" sldId="295"/>
            <ac:spMk id="10" creationId="{0A91D9D3-EFEB-4EC5-AB66-B277874670FC}"/>
          </ac:spMkLst>
        </pc:spChg>
        <pc:spChg chg="mod">
          <ac:chgData name="Carl Wilson" userId="a311e53b7bd13a2d" providerId="LiveId" clId="{5B729E0B-ED1F-4691-99F8-0DA808AEDAA2}" dt="2021-11-12T17:42:52.156" v="9701" actId="20577"/>
          <ac:spMkLst>
            <pc:docMk/>
            <pc:sldMk cId="704236615" sldId="295"/>
            <ac:spMk id="11" creationId="{4C9453E1-7D3A-4DC8-9633-EAC892C2DE57}"/>
          </ac:spMkLst>
        </pc:spChg>
        <pc:spChg chg="del">
          <ac:chgData name="Carl Wilson" userId="a311e53b7bd13a2d" providerId="LiveId" clId="{5B729E0B-ED1F-4691-99F8-0DA808AEDAA2}" dt="2021-11-07T20:04:54.315" v="6292" actId="478"/>
          <ac:spMkLst>
            <pc:docMk/>
            <pc:sldMk cId="704236615" sldId="295"/>
            <ac:spMk id="12" creationId="{5A66DDA5-1C00-46EE-BA58-A9050FB5CBD7}"/>
          </ac:spMkLst>
        </pc:spChg>
        <pc:graphicFrameChg chg="add del mod modGraphic">
          <ac:chgData name="Carl Wilson" userId="a311e53b7bd13a2d" providerId="LiveId" clId="{5B729E0B-ED1F-4691-99F8-0DA808AEDAA2}" dt="2021-11-08T16:23:09.889" v="7346" actId="478"/>
          <ac:graphicFrameMkLst>
            <pc:docMk/>
            <pc:sldMk cId="704236615" sldId="295"/>
            <ac:graphicFrameMk id="2" creationId="{05B946F4-1E3D-44CF-A32B-3B2CE9A25D92}"/>
          </ac:graphicFrameMkLst>
        </pc:graphicFrameChg>
        <pc:picChg chg="add del mod">
          <ac:chgData name="Carl Wilson" userId="a311e53b7bd13a2d" providerId="LiveId" clId="{5B729E0B-ED1F-4691-99F8-0DA808AEDAA2}" dt="2021-11-08T16:45:25.019" v="8268" actId="478"/>
          <ac:picMkLst>
            <pc:docMk/>
            <pc:sldMk cId="704236615" sldId="295"/>
            <ac:picMk id="5" creationId="{5B5D87E2-3A05-4431-AE98-F6FF65DF2B0F}"/>
          </ac:picMkLst>
        </pc:picChg>
        <pc:picChg chg="del">
          <ac:chgData name="Carl Wilson" userId="a311e53b7bd13a2d" providerId="LiveId" clId="{5B729E0B-ED1F-4691-99F8-0DA808AEDAA2}" dt="2021-11-07T20:04:36.408" v="6273" actId="478"/>
          <ac:picMkLst>
            <pc:docMk/>
            <pc:sldMk cId="704236615" sldId="295"/>
            <ac:picMk id="5" creationId="{C44CCB29-A103-4161-9551-4F5644499B3D}"/>
          </ac:picMkLst>
        </pc:picChg>
        <pc:picChg chg="add del mod ord">
          <ac:chgData name="Carl Wilson" userId="a311e53b7bd13a2d" providerId="LiveId" clId="{5B729E0B-ED1F-4691-99F8-0DA808AEDAA2}" dt="2021-11-08T19:55:48.205" v="9573" actId="478"/>
          <ac:picMkLst>
            <pc:docMk/>
            <pc:sldMk cId="704236615" sldId="295"/>
            <ac:picMk id="10" creationId="{4E527C6F-7250-4BE5-8FF9-863D695CD9B7}"/>
          </ac:picMkLst>
        </pc:picChg>
        <pc:picChg chg="add mod">
          <ac:chgData name="Carl Wilson" userId="a311e53b7bd13a2d" providerId="LiveId" clId="{5B729E0B-ED1F-4691-99F8-0DA808AEDAA2}" dt="2021-11-08T19:56:11.912" v="9580" actId="14100"/>
          <ac:picMkLst>
            <pc:docMk/>
            <pc:sldMk cId="704236615" sldId="295"/>
            <ac:picMk id="13" creationId="{81714E33-78AF-4B94-8ED6-72F0E1729978}"/>
          </ac:picMkLst>
        </pc:picChg>
      </pc:sldChg>
      <pc:sldChg chg="addSp delSp modSp add mod">
        <pc:chgData name="Carl Wilson" userId="a311e53b7bd13a2d" providerId="LiveId" clId="{5B729E0B-ED1F-4691-99F8-0DA808AEDAA2}" dt="2021-11-08T15:42:36.386" v="7098"/>
        <pc:sldMkLst>
          <pc:docMk/>
          <pc:sldMk cId="4248989084" sldId="296"/>
        </pc:sldMkLst>
        <pc:spChg chg="add mod">
          <ac:chgData name="Carl Wilson" userId="a311e53b7bd13a2d" providerId="LiveId" clId="{5B729E0B-ED1F-4691-99F8-0DA808AEDAA2}" dt="2021-11-08T15:34:59.736" v="7071" actId="208"/>
          <ac:spMkLst>
            <pc:docMk/>
            <pc:sldMk cId="4248989084" sldId="296"/>
            <ac:spMk id="2" creationId="{738BC459-2D76-4D55-A56E-DB87ADBDAB7D}"/>
          </ac:spMkLst>
        </pc:spChg>
        <pc:spChg chg="mod">
          <ac:chgData name="Carl Wilson" userId="a311e53b7bd13a2d" providerId="LiveId" clId="{5B729E0B-ED1F-4691-99F8-0DA808AEDAA2}" dt="2021-11-08T15:42:36.386" v="7098"/>
          <ac:spMkLst>
            <pc:docMk/>
            <pc:sldMk cId="4248989084" sldId="296"/>
            <ac:spMk id="3" creationId="{3E5FEE2D-79E5-4C1D-8BF7-EE619CA7039A}"/>
          </ac:spMkLst>
        </pc:spChg>
        <pc:spChg chg="add mod">
          <ac:chgData name="Carl Wilson" userId="a311e53b7bd13a2d" providerId="LiveId" clId="{5B729E0B-ED1F-4691-99F8-0DA808AEDAA2}" dt="2021-11-08T15:35:03.030" v="7072" actId="571"/>
          <ac:spMkLst>
            <pc:docMk/>
            <pc:sldMk cId="4248989084" sldId="296"/>
            <ac:spMk id="10" creationId="{809143A5-39A4-4B40-B4BB-8B931AFDCB12}"/>
          </ac:spMkLst>
        </pc:spChg>
        <pc:spChg chg="add mod">
          <ac:chgData name="Carl Wilson" userId="a311e53b7bd13a2d" providerId="LiveId" clId="{5B729E0B-ED1F-4691-99F8-0DA808AEDAA2}" dt="2021-11-08T15:35:08.199" v="7073" actId="571"/>
          <ac:spMkLst>
            <pc:docMk/>
            <pc:sldMk cId="4248989084" sldId="296"/>
            <ac:spMk id="11" creationId="{33896D29-95E5-44B7-A198-1F8DF6D73613}"/>
          </ac:spMkLst>
        </pc:spChg>
        <pc:spChg chg="add mod">
          <ac:chgData name="Carl Wilson" userId="a311e53b7bd13a2d" providerId="LiveId" clId="{5B729E0B-ED1F-4691-99F8-0DA808AEDAA2}" dt="2021-11-08T15:35:10.482" v="7075" actId="571"/>
          <ac:spMkLst>
            <pc:docMk/>
            <pc:sldMk cId="4248989084" sldId="296"/>
            <ac:spMk id="13" creationId="{2C1C4CC9-E443-408C-81A3-D6D99CA5C55C}"/>
          </ac:spMkLst>
        </pc:spChg>
        <pc:spChg chg="add mod">
          <ac:chgData name="Carl Wilson" userId="a311e53b7bd13a2d" providerId="LiveId" clId="{5B729E0B-ED1F-4691-99F8-0DA808AEDAA2}" dt="2021-11-08T15:35:13.450" v="7077" actId="571"/>
          <ac:spMkLst>
            <pc:docMk/>
            <pc:sldMk cId="4248989084" sldId="296"/>
            <ac:spMk id="15" creationId="{0BFF2BF6-FC74-43F2-9C45-476670678346}"/>
          </ac:spMkLst>
        </pc:spChg>
        <pc:spChg chg="add del mod">
          <ac:chgData name="Carl Wilson" userId="a311e53b7bd13a2d" providerId="LiveId" clId="{5B729E0B-ED1F-4691-99F8-0DA808AEDAA2}" dt="2021-11-08T15:35:15.427" v="7079"/>
          <ac:spMkLst>
            <pc:docMk/>
            <pc:sldMk cId="4248989084" sldId="296"/>
            <ac:spMk id="17" creationId="{AF838730-4EF0-436D-88DF-4F0743C86044}"/>
          </ac:spMkLst>
        </pc:spChg>
        <pc:spChg chg="add mod">
          <ac:chgData name="Carl Wilson" userId="a311e53b7bd13a2d" providerId="LiveId" clId="{5B729E0B-ED1F-4691-99F8-0DA808AEDAA2}" dt="2021-11-08T15:35:22.362" v="7082" actId="14100"/>
          <ac:spMkLst>
            <pc:docMk/>
            <pc:sldMk cId="4248989084" sldId="296"/>
            <ac:spMk id="18" creationId="{D51D2724-6D58-4038-AC65-8C40EAAE1A67}"/>
          </ac:spMkLst>
        </pc:spChg>
        <pc:spChg chg="add mod">
          <ac:chgData name="Carl Wilson" userId="a311e53b7bd13a2d" providerId="LiveId" clId="{5B729E0B-ED1F-4691-99F8-0DA808AEDAA2}" dt="2021-11-08T15:35:34.484" v="7087" actId="14100"/>
          <ac:spMkLst>
            <pc:docMk/>
            <pc:sldMk cId="4248989084" sldId="296"/>
            <ac:spMk id="19" creationId="{B7F03FEC-4AA9-4BB7-8795-18DA3A42AB80}"/>
          </ac:spMkLst>
        </pc:spChg>
        <pc:picChg chg="add mod">
          <ac:chgData name="Carl Wilson" userId="a311e53b7bd13a2d" providerId="LiveId" clId="{5B729E0B-ED1F-4691-99F8-0DA808AEDAA2}" dt="2021-11-07T20:11:44.813" v="6744" actId="14100"/>
          <ac:picMkLst>
            <pc:docMk/>
            <pc:sldMk cId="4248989084" sldId="296"/>
            <ac:picMk id="4" creationId="{5256F4A2-74BF-43FF-86F2-E4D7BD15E466}"/>
          </ac:picMkLst>
        </pc:picChg>
        <pc:picChg chg="del">
          <ac:chgData name="Carl Wilson" userId="a311e53b7bd13a2d" providerId="LiveId" clId="{5B729E0B-ED1F-4691-99F8-0DA808AEDAA2}" dt="2021-11-07T20:10:39.779" v="6735" actId="478"/>
          <ac:picMkLst>
            <pc:docMk/>
            <pc:sldMk cId="4248989084" sldId="296"/>
            <ac:picMk id="6" creationId="{36AA64C0-89D7-4822-87E5-9CA503CE51F5}"/>
          </ac:picMkLst>
        </pc:picChg>
        <pc:picChg chg="add del mod">
          <ac:chgData name="Carl Wilson" userId="a311e53b7bd13a2d" providerId="LiveId" clId="{5B729E0B-ED1F-4691-99F8-0DA808AEDAA2}" dt="2021-11-07T20:13:05.201" v="6788" actId="21"/>
          <ac:picMkLst>
            <pc:docMk/>
            <pc:sldMk cId="4248989084" sldId="296"/>
            <ac:picMk id="10" creationId="{8F943271-7C01-4F26-BDFD-C68CBCB4E3E4}"/>
          </ac:picMkLst>
        </pc:picChg>
        <pc:picChg chg="add mod">
          <ac:chgData name="Carl Wilson" userId="a311e53b7bd13a2d" providerId="LiveId" clId="{5B729E0B-ED1F-4691-99F8-0DA808AEDAA2}" dt="2021-11-08T15:35:10.482" v="7075" actId="571"/>
          <ac:picMkLst>
            <pc:docMk/>
            <pc:sldMk cId="4248989084" sldId="296"/>
            <ac:picMk id="12" creationId="{B379EBE4-B9A0-4F80-A507-BCB384F37207}"/>
          </ac:picMkLst>
        </pc:picChg>
        <pc:picChg chg="add mod">
          <ac:chgData name="Carl Wilson" userId="a311e53b7bd13a2d" providerId="LiveId" clId="{5B729E0B-ED1F-4691-99F8-0DA808AEDAA2}" dt="2021-11-08T15:35:13.450" v="7077" actId="571"/>
          <ac:picMkLst>
            <pc:docMk/>
            <pc:sldMk cId="4248989084" sldId="296"/>
            <ac:picMk id="14" creationId="{CDBD4781-C8BA-42F7-9FB6-B4552D4CD14C}"/>
          </ac:picMkLst>
        </pc:picChg>
        <pc:picChg chg="add del mod">
          <ac:chgData name="Carl Wilson" userId="a311e53b7bd13a2d" providerId="LiveId" clId="{5B729E0B-ED1F-4691-99F8-0DA808AEDAA2}" dt="2021-11-08T15:35:15.427" v="7079"/>
          <ac:picMkLst>
            <pc:docMk/>
            <pc:sldMk cId="4248989084" sldId="296"/>
            <ac:picMk id="16" creationId="{9B87CE26-227C-42BC-B9C3-50E1D84D8CE8}"/>
          </ac:picMkLst>
        </pc:picChg>
      </pc:sldChg>
      <pc:sldChg chg="addSp delSp modSp add mod">
        <pc:chgData name="Carl Wilson" userId="a311e53b7bd13a2d" providerId="LiveId" clId="{5B729E0B-ED1F-4691-99F8-0DA808AEDAA2}" dt="2021-11-08T16:32:42.912" v="7972" actId="571"/>
        <pc:sldMkLst>
          <pc:docMk/>
          <pc:sldMk cId="2116554445" sldId="297"/>
        </pc:sldMkLst>
        <pc:spChg chg="mod">
          <ac:chgData name="Carl Wilson" userId="a311e53b7bd13a2d" providerId="LiveId" clId="{5B729E0B-ED1F-4691-99F8-0DA808AEDAA2}" dt="2021-11-08T15:42:40.595" v="7101"/>
          <ac:spMkLst>
            <pc:docMk/>
            <pc:sldMk cId="2116554445" sldId="297"/>
            <ac:spMk id="3" creationId="{3E5FEE2D-79E5-4C1D-8BF7-EE619CA7039A}"/>
          </ac:spMkLst>
        </pc:spChg>
        <pc:spChg chg="add mod">
          <ac:chgData name="Carl Wilson" userId="a311e53b7bd13a2d" providerId="LiveId" clId="{5B729E0B-ED1F-4691-99F8-0DA808AEDAA2}" dt="2021-11-08T16:32:40.175" v="7971" actId="1076"/>
          <ac:spMkLst>
            <pc:docMk/>
            <pc:sldMk cId="2116554445" sldId="297"/>
            <ac:spMk id="10" creationId="{3D928620-4B3F-48E1-8677-22B4C7264EA8}"/>
          </ac:spMkLst>
        </pc:spChg>
        <pc:spChg chg="add mod">
          <ac:chgData name="Carl Wilson" userId="a311e53b7bd13a2d" providerId="LiveId" clId="{5B729E0B-ED1F-4691-99F8-0DA808AEDAA2}" dt="2021-11-08T16:32:42.912" v="7972" actId="571"/>
          <ac:spMkLst>
            <pc:docMk/>
            <pc:sldMk cId="2116554445" sldId="297"/>
            <ac:spMk id="11" creationId="{B41593E5-1AB8-4285-BF36-BD0012005625}"/>
          </ac:spMkLst>
        </pc:spChg>
        <pc:picChg chg="add mod ord">
          <ac:chgData name="Carl Wilson" userId="a311e53b7bd13a2d" providerId="LiveId" clId="{5B729E0B-ED1F-4691-99F8-0DA808AEDAA2}" dt="2021-11-07T20:15:57.801" v="6979" actId="167"/>
          <ac:picMkLst>
            <pc:docMk/>
            <pc:sldMk cId="2116554445" sldId="297"/>
            <ac:picMk id="2" creationId="{935F821A-0F52-4204-8489-62E1981381D4}"/>
          </ac:picMkLst>
        </pc:picChg>
        <pc:picChg chg="add del mod">
          <ac:chgData name="Carl Wilson" userId="a311e53b7bd13a2d" providerId="LiveId" clId="{5B729E0B-ED1F-4691-99F8-0DA808AEDAA2}" dt="2021-11-07T20:15:58.343" v="6980" actId="478"/>
          <ac:picMkLst>
            <pc:docMk/>
            <pc:sldMk cId="2116554445" sldId="297"/>
            <ac:picMk id="6" creationId="{43048A72-E131-4A7D-A169-CB8908AD6222}"/>
          </ac:picMkLst>
        </pc:picChg>
      </pc:sldChg>
      <pc:sldChg chg="addSp modSp add mod">
        <pc:chgData name="Carl Wilson" userId="a311e53b7bd13a2d" providerId="LiveId" clId="{5B729E0B-ED1F-4691-99F8-0DA808AEDAA2}" dt="2021-11-08T15:42:45.819" v="7104"/>
        <pc:sldMkLst>
          <pc:docMk/>
          <pc:sldMk cId="2112650912" sldId="298"/>
        </pc:sldMkLst>
        <pc:spChg chg="mod">
          <ac:chgData name="Carl Wilson" userId="a311e53b7bd13a2d" providerId="LiveId" clId="{5B729E0B-ED1F-4691-99F8-0DA808AEDAA2}" dt="2021-11-08T15:42:45.819" v="7104"/>
          <ac:spMkLst>
            <pc:docMk/>
            <pc:sldMk cId="2112650912" sldId="298"/>
            <ac:spMk id="3" creationId="{3E5FEE2D-79E5-4C1D-8BF7-EE619CA7039A}"/>
          </ac:spMkLst>
        </pc:spChg>
        <pc:picChg chg="add mod">
          <ac:chgData name="Carl Wilson" userId="a311e53b7bd13a2d" providerId="LiveId" clId="{5B729E0B-ED1F-4691-99F8-0DA808AEDAA2}" dt="2021-11-07T20:14:07.085" v="6882" actId="14100"/>
          <ac:picMkLst>
            <pc:docMk/>
            <pc:sldMk cId="2112650912" sldId="298"/>
            <ac:picMk id="4" creationId="{7DE2EFF3-1283-4923-B805-C823B6335109}"/>
          </ac:picMkLst>
        </pc:picChg>
      </pc:sldChg>
      <pc:sldChg chg="addSp modSp add mod ord">
        <pc:chgData name="Carl Wilson" userId="a311e53b7bd13a2d" providerId="LiveId" clId="{5B729E0B-ED1F-4691-99F8-0DA808AEDAA2}" dt="2021-11-08T16:36:28.091" v="7988"/>
        <pc:sldMkLst>
          <pc:docMk/>
          <pc:sldMk cId="3260951868" sldId="299"/>
        </pc:sldMkLst>
        <pc:spChg chg="mod">
          <ac:chgData name="Carl Wilson" userId="a311e53b7bd13a2d" providerId="LiveId" clId="{5B729E0B-ED1F-4691-99F8-0DA808AEDAA2}" dt="2021-11-08T15:42:49.947" v="7107"/>
          <ac:spMkLst>
            <pc:docMk/>
            <pc:sldMk cId="3260951868" sldId="299"/>
            <ac:spMk id="3" creationId="{3E5FEE2D-79E5-4C1D-8BF7-EE619CA7039A}"/>
          </ac:spMkLst>
        </pc:spChg>
        <pc:picChg chg="add mod">
          <ac:chgData name="Carl Wilson" userId="a311e53b7bd13a2d" providerId="LiveId" clId="{5B729E0B-ED1F-4691-99F8-0DA808AEDAA2}" dt="2021-11-07T20:14:43.860" v="6928" actId="14100"/>
          <ac:picMkLst>
            <pc:docMk/>
            <pc:sldMk cId="3260951868" sldId="299"/>
            <ac:picMk id="4" creationId="{B94C2512-7F6F-49BB-801E-6852DA3D131B}"/>
          </ac:picMkLst>
        </pc:picChg>
      </pc:sldChg>
      <pc:sldChg chg="new del">
        <pc:chgData name="Carl Wilson" userId="a311e53b7bd13a2d" providerId="LiveId" clId="{5B729E0B-ED1F-4691-99F8-0DA808AEDAA2}" dt="2021-11-07T20:16:58.316" v="6991" actId="47"/>
        <pc:sldMkLst>
          <pc:docMk/>
          <pc:sldMk cId="163746462" sldId="300"/>
        </pc:sldMkLst>
      </pc:sldChg>
      <pc:sldChg chg="addSp delSp modSp add mod">
        <pc:chgData name="Carl Wilson" userId="a311e53b7bd13a2d" providerId="LiveId" clId="{5B729E0B-ED1F-4691-99F8-0DA808AEDAA2}" dt="2021-11-08T16:23:28.765" v="7350"/>
        <pc:sldMkLst>
          <pc:docMk/>
          <pc:sldMk cId="2047874726" sldId="300"/>
        </pc:sldMkLst>
        <pc:spChg chg="del">
          <ac:chgData name="Carl Wilson" userId="a311e53b7bd13a2d" providerId="LiveId" clId="{5B729E0B-ED1F-4691-99F8-0DA808AEDAA2}" dt="2021-11-07T20:17:14.192" v="6995" actId="478"/>
          <ac:spMkLst>
            <pc:docMk/>
            <pc:sldMk cId="2047874726" sldId="300"/>
            <ac:spMk id="2" creationId="{FD5522E6-A37D-4A97-9F6B-E0C28FA6B042}"/>
          </ac:spMkLst>
        </pc:spChg>
        <pc:spChg chg="del">
          <ac:chgData name="Carl Wilson" userId="a311e53b7bd13a2d" providerId="LiveId" clId="{5B729E0B-ED1F-4691-99F8-0DA808AEDAA2}" dt="2021-11-07T20:17:18.250" v="6997" actId="478"/>
          <ac:spMkLst>
            <pc:docMk/>
            <pc:sldMk cId="2047874726" sldId="300"/>
            <ac:spMk id="3" creationId="{19B79A04-2A68-40C0-8C87-3FB93147885A}"/>
          </ac:spMkLst>
        </pc:spChg>
        <pc:spChg chg="add mod">
          <ac:chgData name="Carl Wilson" userId="a311e53b7bd13a2d" providerId="LiveId" clId="{5B729E0B-ED1F-4691-99F8-0DA808AEDAA2}" dt="2021-11-08T16:23:28.765" v="7350"/>
          <ac:spMkLst>
            <pc:docMk/>
            <pc:sldMk cId="2047874726" sldId="300"/>
            <ac:spMk id="3" creationId="{8E74D53E-C38C-41E9-BDFA-32098D2983E6}"/>
          </ac:spMkLst>
        </pc:spChg>
        <pc:spChg chg="del">
          <ac:chgData name="Carl Wilson" userId="a311e53b7bd13a2d" providerId="LiveId" clId="{5B729E0B-ED1F-4691-99F8-0DA808AEDAA2}" dt="2021-11-07T20:17:20.626" v="6999" actId="478"/>
          <ac:spMkLst>
            <pc:docMk/>
            <pc:sldMk cId="2047874726" sldId="300"/>
            <ac:spMk id="4" creationId="{847974F6-9706-4580-924B-B6022D6F6897}"/>
          </ac:spMkLst>
        </pc:spChg>
        <pc:spChg chg="del">
          <ac:chgData name="Carl Wilson" userId="a311e53b7bd13a2d" providerId="LiveId" clId="{5B729E0B-ED1F-4691-99F8-0DA808AEDAA2}" dt="2021-11-07T20:17:22.061" v="7000" actId="478"/>
          <ac:spMkLst>
            <pc:docMk/>
            <pc:sldMk cId="2047874726" sldId="300"/>
            <ac:spMk id="5" creationId="{E97D2D97-6AEB-46CE-B527-E3023666BE64}"/>
          </ac:spMkLst>
        </pc:spChg>
        <pc:spChg chg="add del mod">
          <ac:chgData name="Carl Wilson" userId="a311e53b7bd13a2d" providerId="LiveId" clId="{5B729E0B-ED1F-4691-99F8-0DA808AEDAA2}" dt="2021-11-07T20:17:15.777" v="6996" actId="478"/>
          <ac:spMkLst>
            <pc:docMk/>
            <pc:sldMk cId="2047874726" sldId="300"/>
            <ac:spMk id="8" creationId="{8950421C-0F81-4623-B2D5-280304170ADC}"/>
          </ac:spMkLst>
        </pc:spChg>
        <pc:spChg chg="add del mod">
          <ac:chgData name="Carl Wilson" userId="a311e53b7bd13a2d" providerId="LiveId" clId="{5B729E0B-ED1F-4691-99F8-0DA808AEDAA2}" dt="2021-11-07T20:17:19.539" v="6998" actId="478"/>
          <ac:spMkLst>
            <pc:docMk/>
            <pc:sldMk cId="2047874726" sldId="300"/>
            <ac:spMk id="10" creationId="{FD86ECB2-ED78-440F-98E7-2550DB680F06}"/>
          </ac:spMkLst>
        </pc:spChg>
      </pc:sldChg>
      <pc:sldChg chg="new del">
        <pc:chgData name="Carl Wilson" userId="a311e53b7bd13a2d" providerId="LiveId" clId="{5B729E0B-ED1F-4691-99F8-0DA808AEDAA2}" dt="2021-11-07T20:17:08.814" v="6993" actId="47"/>
        <pc:sldMkLst>
          <pc:docMk/>
          <pc:sldMk cId="4026867035" sldId="300"/>
        </pc:sldMkLst>
      </pc:sldChg>
      <pc:sldChg chg="addSp delSp modSp add mod">
        <pc:chgData name="Carl Wilson" userId="a311e53b7bd13a2d" providerId="LiveId" clId="{5B729E0B-ED1F-4691-99F8-0DA808AEDAA2}" dt="2021-11-08T16:37:30.592" v="8059" actId="20577"/>
        <pc:sldMkLst>
          <pc:docMk/>
          <pc:sldMk cId="1734192706" sldId="301"/>
        </pc:sldMkLst>
        <pc:spChg chg="mod">
          <ac:chgData name="Carl Wilson" userId="a311e53b7bd13a2d" providerId="LiveId" clId="{5B729E0B-ED1F-4691-99F8-0DA808AEDAA2}" dt="2021-11-08T16:37:30.592" v="8059" actId="20577"/>
          <ac:spMkLst>
            <pc:docMk/>
            <pc:sldMk cId="1734192706" sldId="301"/>
            <ac:spMk id="3" creationId="{3E5FEE2D-79E5-4C1D-8BF7-EE619CA7039A}"/>
          </ac:spMkLst>
        </pc:spChg>
        <pc:picChg chg="del mod">
          <ac:chgData name="Carl Wilson" userId="a311e53b7bd13a2d" providerId="LiveId" clId="{5B729E0B-ED1F-4691-99F8-0DA808AEDAA2}" dt="2021-11-08T16:37:03.021" v="7999" actId="478"/>
          <ac:picMkLst>
            <pc:docMk/>
            <pc:sldMk cId="1734192706" sldId="301"/>
            <ac:picMk id="4" creationId="{B94C2512-7F6F-49BB-801E-6852DA3D131B}"/>
          </ac:picMkLst>
        </pc:picChg>
        <pc:picChg chg="add mod ord">
          <ac:chgData name="Carl Wilson" userId="a311e53b7bd13a2d" providerId="LiveId" clId="{5B729E0B-ED1F-4691-99F8-0DA808AEDAA2}" dt="2021-11-08T16:37:02.083" v="7998" actId="167"/>
          <ac:picMkLst>
            <pc:docMk/>
            <pc:sldMk cId="1734192706" sldId="301"/>
            <ac:picMk id="5" creationId="{7266F33B-CEF1-4901-B059-21CDFA9B72D7}"/>
          </ac:picMkLst>
        </pc:picChg>
      </pc:sldChg>
      <pc:sldChg chg="addSp delSp modSp add mod">
        <pc:chgData name="Carl Wilson" userId="a311e53b7bd13a2d" providerId="LiveId" clId="{5B729E0B-ED1F-4691-99F8-0DA808AEDAA2}" dt="2021-11-08T16:38:13.423" v="8074" actId="20577"/>
        <pc:sldMkLst>
          <pc:docMk/>
          <pc:sldMk cId="3208037831" sldId="302"/>
        </pc:sldMkLst>
        <pc:spChg chg="mod">
          <ac:chgData name="Carl Wilson" userId="a311e53b7bd13a2d" providerId="LiveId" clId="{5B729E0B-ED1F-4691-99F8-0DA808AEDAA2}" dt="2021-11-08T16:38:13.423" v="8074" actId="20577"/>
          <ac:spMkLst>
            <pc:docMk/>
            <pc:sldMk cId="3208037831" sldId="302"/>
            <ac:spMk id="3" creationId="{3E5FEE2D-79E5-4C1D-8BF7-EE619CA7039A}"/>
          </ac:spMkLst>
        </pc:spChg>
        <pc:picChg chg="del mod">
          <ac:chgData name="Carl Wilson" userId="a311e53b7bd13a2d" providerId="LiveId" clId="{5B729E0B-ED1F-4691-99F8-0DA808AEDAA2}" dt="2021-11-08T16:37:59.561" v="8068" actId="478"/>
          <ac:picMkLst>
            <pc:docMk/>
            <pc:sldMk cId="3208037831" sldId="302"/>
            <ac:picMk id="4" creationId="{B94C2512-7F6F-49BB-801E-6852DA3D131B}"/>
          </ac:picMkLst>
        </pc:picChg>
        <pc:picChg chg="add mod ord">
          <ac:chgData name="Carl Wilson" userId="a311e53b7bd13a2d" providerId="LiveId" clId="{5B729E0B-ED1F-4691-99F8-0DA808AEDAA2}" dt="2021-11-08T16:37:58.640" v="8067" actId="167"/>
          <ac:picMkLst>
            <pc:docMk/>
            <pc:sldMk cId="3208037831" sldId="302"/>
            <ac:picMk id="5" creationId="{276B4609-8203-41A3-AC1A-2BA379307773}"/>
          </ac:picMkLst>
        </pc:picChg>
      </pc:sldChg>
      <pc:sldChg chg="addSp delSp modSp add mod">
        <pc:chgData name="Carl Wilson" userId="a311e53b7bd13a2d" providerId="LiveId" clId="{5B729E0B-ED1F-4691-99F8-0DA808AEDAA2}" dt="2021-11-08T16:42:50.111" v="8099" actId="478"/>
        <pc:sldMkLst>
          <pc:docMk/>
          <pc:sldMk cId="456544085" sldId="303"/>
        </pc:sldMkLst>
        <pc:spChg chg="mod">
          <ac:chgData name="Carl Wilson" userId="a311e53b7bd13a2d" providerId="LiveId" clId="{5B729E0B-ED1F-4691-99F8-0DA808AEDAA2}" dt="2021-11-08T16:42:14.992" v="8091" actId="20577"/>
          <ac:spMkLst>
            <pc:docMk/>
            <pc:sldMk cId="456544085" sldId="303"/>
            <ac:spMk id="3" creationId="{3E5FEE2D-79E5-4C1D-8BF7-EE619CA7039A}"/>
          </ac:spMkLst>
        </pc:spChg>
        <pc:picChg chg="del">
          <ac:chgData name="Carl Wilson" userId="a311e53b7bd13a2d" providerId="LiveId" clId="{5B729E0B-ED1F-4691-99F8-0DA808AEDAA2}" dt="2021-11-08T16:42:50.111" v="8099" actId="478"/>
          <ac:picMkLst>
            <pc:docMk/>
            <pc:sldMk cId="456544085" sldId="303"/>
            <ac:picMk id="4" creationId="{7DE2EFF3-1283-4923-B805-C823B6335109}"/>
          </ac:picMkLst>
        </pc:picChg>
        <pc:picChg chg="add mod ord">
          <ac:chgData name="Carl Wilson" userId="a311e53b7bd13a2d" providerId="LiveId" clId="{5B729E0B-ED1F-4691-99F8-0DA808AEDAA2}" dt="2021-11-08T16:42:48.846" v="8098" actId="167"/>
          <ac:picMkLst>
            <pc:docMk/>
            <pc:sldMk cId="456544085" sldId="303"/>
            <ac:picMk id="5" creationId="{C2317745-A8B8-448A-845A-36C76296776C}"/>
          </ac:picMkLst>
        </pc:picChg>
      </pc:sldChg>
      <pc:sldChg chg="addSp delSp modSp add mod">
        <pc:chgData name="Carl Wilson" userId="a311e53b7bd13a2d" providerId="LiveId" clId="{5B729E0B-ED1F-4691-99F8-0DA808AEDAA2}" dt="2021-11-08T16:43:26.464" v="8109" actId="478"/>
        <pc:sldMkLst>
          <pc:docMk/>
          <pc:sldMk cId="2534846227" sldId="304"/>
        </pc:sldMkLst>
        <pc:spChg chg="mod">
          <ac:chgData name="Carl Wilson" userId="a311e53b7bd13a2d" providerId="LiveId" clId="{5B729E0B-ED1F-4691-99F8-0DA808AEDAA2}" dt="2021-11-08T16:42:59.396" v="8103" actId="20577"/>
          <ac:spMkLst>
            <pc:docMk/>
            <pc:sldMk cId="2534846227" sldId="304"/>
            <ac:spMk id="3" creationId="{3E5FEE2D-79E5-4C1D-8BF7-EE619CA7039A}"/>
          </ac:spMkLst>
        </pc:spChg>
        <pc:picChg chg="add mod ord">
          <ac:chgData name="Carl Wilson" userId="a311e53b7bd13a2d" providerId="LiveId" clId="{5B729E0B-ED1F-4691-99F8-0DA808AEDAA2}" dt="2021-11-08T16:43:25.422" v="8108" actId="167"/>
          <ac:picMkLst>
            <pc:docMk/>
            <pc:sldMk cId="2534846227" sldId="304"/>
            <ac:picMk id="2" creationId="{8EF56E53-B0A9-4A3E-B446-BE3D937F4BB4}"/>
          </ac:picMkLst>
        </pc:picChg>
        <pc:picChg chg="del">
          <ac:chgData name="Carl Wilson" userId="a311e53b7bd13a2d" providerId="LiveId" clId="{5B729E0B-ED1F-4691-99F8-0DA808AEDAA2}" dt="2021-11-08T16:43:26.464" v="8109" actId="478"/>
          <ac:picMkLst>
            <pc:docMk/>
            <pc:sldMk cId="2534846227" sldId="304"/>
            <ac:picMk id="5" creationId="{276B4609-8203-41A3-AC1A-2BA379307773}"/>
          </ac:picMkLst>
        </pc:picChg>
      </pc:sldChg>
      <pc:sldChg chg="add del">
        <pc:chgData name="Carl Wilson" userId="a311e53b7bd13a2d" providerId="LiveId" clId="{5B729E0B-ED1F-4691-99F8-0DA808AEDAA2}" dt="2021-11-08T16:43:44.343" v="8111" actId="47"/>
        <pc:sldMkLst>
          <pc:docMk/>
          <pc:sldMk cId="110083549" sldId="30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7582B6-3BE2-4B85-A626-6ED92DF29655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EE057D59-1740-4B2D-8F9F-5A2B7AA37C1F}">
      <dgm:prSet phldrT="[Text]"/>
      <dgm:spPr/>
      <dgm:t>
        <a:bodyPr/>
        <a:lstStyle/>
        <a:p>
          <a:r>
            <a:rPr lang="en-US" dirty="0"/>
            <a:t>33 Experiments</a:t>
          </a:r>
          <a:endParaRPr lang="en-GB" dirty="0"/>
        </a:p>
      </dgm:t>
    </dgm:pt>
    <dgm:pt modelId="{7C99A8D8-6D92-4D6F-9091-9610DA6F66AF}" type="parTrans" cxnId="{CD2E8189-2B47-47AB-97FA-D5786BFB3C82}">
      <dgm:prSet/>
      <dgm:spPr/>
      <dgm:t>
        <a:bodyPr/>
        <a:lstStyle/>
        <a:p>
          <a:endParaRPr lang="en-GB"/>
        </a:p>
      </dgm:t>
    </dgm:pt>
    <dgm:pt modelId="{66349AA8-6CB5-4333-A2D5-8E590C85570A}" type="sibTrans" cxnId="{CD2E8189-2B47-47AB-97FA-D5786BFB3C82}">
      <dgm:prSet/>
      <dgm:spPr/>
      <dgm:t>
        <a:bodyPr/>
        <a:lstStyle/>
        <a:p>
          <a:endParaRPr lang="en-GB"/>
        </a:p>
      </dgm:t>
    </dgm:pt>
    <dgm:pt modelId="{D6EA6619-96A6-4424-98B5-FEF23BE71DED}">
      <dgm:prSet phldrT="[Text]"/>
      <dgm:spPr/>
      <dgm:t>
        <a:bodyPr/>
        <a:lstStyle/>
        <a:p>
          <a:r>
            <a:rPr lang="en-US" dirty="0"/>
            <a:t>536 Sensors</a:t>
          </a:r>
        </a:p>
        <a:p>
          <a:r>
            <a:rPr lang="en-US" dirty="0"/>
            <a:t>X-Axis</a:t>
          </a:r>
          <a:endParaRPr lang="en-GB" dirty="0"/>
        </a:p>
      </dgm:t>
    </dgm:pt>
    <dgm:pt modelId="{BB57BF46-5FCD-4D8C-B7C9-39EE2770185E}" type="parTrans" cxnId="{46B8DBAE-1486-41EC-BFB8-3982A524FEAE}">
      <dgm:prSet/>
      <dgm:spPr/>
      <dgm:t>
        <a:bodyPr/>
        <a:lstStyle/>
        <a:p>
          <a:endParaRPr lang="en-GB"/>
        </a:p>
      </dgm:t>
    </dgm:pt>
    <dgm:pt modelId="{2E731631-3CBA-4799-BF50-E60B2C8B53D4}" type="sibTrans" cxnId="{46B8DBAE-1486-41EC-BFB8-3982A524FEAE}">
      <dgm:prSet/>
      <dgm:spPr/>
      <dgm:t>
        <a:bodyPr/>
        <a:lstStyle/>
        <a:p>
          <a:endParaRPr lang="en-GB"/>
        </a:p>
      </dgm:t>
    </dgm:pt>
    <dgm:pt modelId="{38DD855E-5129-44A0-A0B7-FFA56D428C3A}">
      <dgm:prSet phldrT="[Text]"/>
      <dgm:spPr/>
      <dgm:t>
        <a:bodyPr/>
        <a:lstStyle/>
        <a:p>
          <a:r>
            <a:rPr lang="en-US" dirty="0"/>
            <a:t>536 Sensors</a:t>
          </a:r>
        </a:p>
        <a:p>
          <a:r>
            <a:rPr lang="en-US" dirty="0"/>
            <a:t>Y-Axis</a:t>
          </a:r>
          <a:endParaRPr lang="en-GB" dirty="0"/>
        </a:p>
      </dgm:t>
    </dgm:pt>
    <dgm:pt modelId="{4DD011CA-991D-46EB-B229-D7078867EA81}" type="parTrans" cxnId="{028F82CA-8A71-411D-BFA8-353CDF187DE9}">
      <dgm:prSet/>
      <dgm:spPr/>
      <dgm:t>
        <a:bodyPr/>
        <a:lstStyle/>
        <a:p>
          <a:endParaRPr lang="en-GB"/>
        </a:p>
      </dgm:t>
    </dgm:pt>
    <dgm:pt modelId="{BFEF68F8-2A3C-45D2-AD41-3A1F92E21DA0}" type="sibTrans" cxnId="{028F82CA-8A71-411D-BFA8-353CDF187DE9}">
      <dgm:prSet/>
      <dgm:spPr/>
      <dgm:t>
        <a:bodyPr/>
        <a:lstStyle/>
        <a:p>
          <a:endParaRPr lang="en-GB"/>
        </a:p>
      </dgm:t>
    </dgm:pt>
    <dgm:pt modelId="{4BA51A33-4278-4693-8CE0-2DC6FCB9137F}">
      <dgm:prSet phldrT="[Text]"/>
      <dgm:spPr/>
      <dgm:t>
        <a:bodyPr/>
        <a:lstStyle/>
        <a:p>
          <a:r>
            <a:rPr lang="en-US" dirty="0"/>
            <a:t>6600 Turns</a:t>
          </a:r>
          <a:endParaRPr lang="en-GB" dirty="0"/>
        </a:p>
      </dgm:t>
    </dgm:pt>
    <dgm:pt modelId="{FA157AC6-0BAB-4F97-AD4D-89FC60A49173}" type="parTrans" cxnId="{87D810AC-1803-4FCE-B34F-71323C2FC4FE}">
      <dgm:prSet/>
      <dgm:spPr/>
      <dgm:t>
        <a:bodyPr/>
        <a:lstStyle/>
        <a:p>
          <a:endParaRPr lang="en-GB"/>
        </a:p>
      </dgm:t>
    </dgm:pt>
    <dgm:pt modelId="{9A972292-6B47-4CDE-8477-E46E15397B16}" type="sibTrans" cxnId="{87D810AC-1803-4FCE-B34F-71323C2FC4FE}">
      <dgm:prSet/>
      <dgm:spPr/>
      <dgm:t>
        <a:bodyPr/>
        <a:lstStyle/>
        <a:p>
          <a:endParaRPr lang="en-GB"/>
        </a:p>
      </dgm:t>
    </dgm:pt>
    <dgm:pt modelId="{E2EC5BBD-5C58-4121-9B69-E960893E310A}">
      <dgm:prSet phldrT="[Text]"/>
      <dgm:spPr/>
      <dgm:t>
        <a:bodyPr/>
        <a:lstStyle/>
        <a:p>
          <a:r>
            <a:rPr lang="en-US" dirty="0"/>
            <a:t>6600 Turns</a:t>
          </a:r>
          <a:endParaRPr lang="en-GB" dirty="0"/>
        </a:p>
      </dgm:t>
    </dgm:pt>
    <dgm:pt modelId="{8116415C-2E83-4511-A665-46305EAE9D33}" type="parTrans" cxnId="{F386D1B4-2E77-472F-9033-025DF0CCC852}">
      <dgm:prSet/>
      <dgm:spPr/>
      <dgm:t>
        <a:bodyPr/>
        <a:lstStyle/>
        <a:p>
          <a:endParaRPr lang="en-GB"/>
        </a:p>
      </dgm:t>
    </dgm:pt>
    <dgm:pt modelId="{1BDEB541-C6B0-496E-A121-0B5EF724B9BE}" type="sibTrans" cxnId="{F386D1B4-2E77-472F-9033-025DF0CCC852}">
      <dgm:prSet/>
      <dgm:spPr/>
      <dgm:t>
        <a:bodyPr/>
        <a:lstStyle/>
        <a:p>
          <a:endParaRPr lang="en-GB"/>
        </a:p>
      </dgm:t>
    </dgm:pt>
    <dgm:pt modelId="{C95AC797-95DA-4B71-A33F-B0A2C71E5EE0}" type="pres">
      <dgm:prSet presAssocID="{D67582B6-3BE2-4B85-A626-6ED92DF2965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4B30F92-3711-4C41-BC6A-DC1DA00517A1}" type="pres">
      <dgm:prSet presAssocID="{EE057D59-1740-4B2D-8F9F-5A2B7AA37C1F}" presName="hierRoot1" presStyleCnt="0">
        <dgm:presLayoutVars>
          <dgm:hierBranch val="init"/>
        </dgm:presLayoutVars>
      </dgm:prSet>
      <dgm:spPr/>
    </dgm:pt>
    <dgm:pt modelId="{BB0E056E-986D-4581-BCF5-2C64DBFF841B}" type="pres">
      <dgm:prSet presAssocID="{EE057D59-1740-4B2D-8F9F-5A2B7AA37C1F}" presName="rootComposite1" presStyleCnt="0"/>
      <dgm:spPr/>
    </dgm:pt>
    <dgm:pt modelId="{4A8E3974-EA76-4F97-BA69-1B8736333A71}" type="pres">
      <dgm:prSet presAssocID="{EE057D59-1740-4B2D-8F9F-5A2B7AA37C1F}" presName="rootText1" presStyleLbl="node0" presStyleIdx="0" presStyleCnt="1">
        <dgm:presLayoutVars>
          <dgm:chPref val="3"/>
        </dgm:presLayoutVars>
      </dgm:prSet>
      <dgm:spPr/>
    </dgm:pt>
    <dgm:pt modelId="{EA162A97-54F9-44F0-9C98-487DD1245BC5}" type="pres">
      <dgm:prSet presAssocID="{EE057D59-1740-4B2D-8F9F-5A2B7AA37C1F}" presName="rootConnector1" presStyleLbl="node1" presStyleIdx="0" presStyleCnt="0"/>
      <dgm:spPr/>
    </dgm:pt>
    <dgm:pt modelId="{51553E41-B440-4FE3-9005-946038024CC8}" type="pres">
      <dgm:prSet presAssocID="{EE057D59-1740-4B2D-8F9F-5A2B7AA37C1F}" presName="hierChild2" presStyleCnt="0"/>
      <dgm:spPr/>
    </dgm:pt>
    <dgm:pt modelId="{38671C6E-0DEE-466E-A730-FF4C155CEC9D}" type="pres">
      <dgm:prSet presAssocID="{BB57BF46-5FCD-4D8C-B7C9-39EE2770185E}" presName="Name37" presStyleLbl="parChTrans1D2" presStyleIdx="0" presStyleCnt="2"/>
      <dgm:spPr/>
    </dgm:pt>
    <dgm:pt modelId="{0830CCE3-D730-4967-9C75-39FF95425C18}" type="pres">
      <dgm:prSet presAssocID="{D6EA6619-96A6-4424-98B5-FEF23BE71DED}" presName="hierRoot2" presStyleCnt="0">
        <dgm:presLayoutVars>
          <dgm:hierBranch/>
        </dgm:presLayoutVars>
      </dgm:prSet>
      <dgm:spPr/>
    </dgm:pt>
    <dgm:pt modelId="{FB75FA18-1F72-49FF-ADF2-8265B42D08E3}" type="pres">
      <dgm:prSet presAssocID="{D6EA6619-96A6-4424-98B5-FEF23BE71DED}" presName="rootComposite" presStyleCnt="0"/>
      <dgm:spPr/>
    </dgm:pt>
    <dgm:pt modelId="{DF1ABD69-E098-41A5-AA85-60651AC8FE07}" type="pres">
      <dgm:prSet presAssocID="{D6EA6619-96A6-4424-98B5-FEF23BE71DED}" presName="rootText" presStyleLbl="node2" presStyleIdx="0" presStyleCnt="2">
        <dgm:presLayoutVars>
          <dgm:chPref val="3"/>
        </dgm:presLayoutVars>
      </dgm:prSet>
      <dgm:spPr/>
    </dgm:pt>
    <dgm:pt modelId="{687CD9F6-CEC6-45E4-BD32-1F45B7A6DD5A}" type="pres">
      <dgm:prSet presAssocID="{D6EA6619-96A6-4424-98B5-FEF23BE71DED}" presName="rootConnector" presStyleLbl="node2" presStyleIdx="0" presStyleCnt="2"/>
      <dgm:spPr/>
    </dgm:pt>
    <dgm:pt modelId="{EEAEAD15-1A23-47D8-AD08-7ADB2A724C59}" type="pres">
      <dgm:prSet presAssocID="{D6EA6619-96A6-4424-98B5-FEF23BE71DED}" presName="hierChild4" presStyleCnt="0"/>
      <dgm:spPr/>
    </dgm:pt>
    <dgm:pt modelId="{199509A5-021F-4BA8-AB09-65E8955E7BBF}" type="pres">
      <dgm:prSet presAssocID="{FA157AC6-0BAB-4F97-AD4D-89FC60A49173}" presName="Name35" presStyleLbl="parChTrans1D3" presStyleIdx="0" presStyleCnt="2"/>
      <dgm:spPr/>
    </dgm:pt>
    <dgm:pt modelId="{C20F550A-D9A9-41FC-8FC2-6E89EB86E0CB}" type="pres">
      <dgm:prSet presAssocID="{4BA51A33-4278-4693-8CE0-2DC6FCB9137F}" presName="hierRoot2" presStyleCnt="0">
        <dgm:presLayoutVars>
          <dgm:hierBranch val="init"/>
        </dgm:presLayoutVars>
      </dgm:prSet>
      <dgm:spPr/>
    </dgm:pt>
    <dgm:pt modelId="{BDAE50BD-1F95-4A29-B830-3F4601A6D818}" type="pres">
      <dgm:prSet presAssocID="{4BA51A33-4278-4693-8CE0-2DC6FCB9137F}" presName="rootComposite" presStyleCnt="0"/>
      <dgm:spPr/>
    </dgm:pt>
    <dgm:pt modelId="{EC876907-2257-4E15-9E23-8D00E05A1747}" type="pres">
      <dgm:prSet presAssocID="{4BA51A33-4278-4693-8CE0-2DC6FCB9137F}" presName="rootText" presStyleLbl="node3" presStyleIdx="0" presStyleCnt="2">
        <dgm:presLayoutVars>
          <dgm:chPref val="3"/>
        </dgm:presLayoutVars>
      </dgm:prSet>
      <dgm:spPr/>
    </dgm:pt>
    <dgm:pt modelId="{ADF94E68-558F-448F-949A-02A00EDB06CF}" type="pres">
      <dgm:prSet presAssocID="{4BA51A33-4278-4693-8CE0-2DC6FCB9137F}" presName="rootConnector" presStyleLbl="node3" presStyleIdx="0" presStyleCnt="2"/>
      <dgm:spPr/>
    </dgm:pt>
    <dgm:pt modelId="{2C77B65C-B527-4741-870E-838684D132F4}" type="pres">
      <dgm:prSet presAssocID="{4BA51A33-4278-4693-8CE0-2DC6FCB9137F}" presName="hierChild4" presStyleCnt="0"/>
      <dgm:spPr/>
    </dgm:pt>
    <dgm:pt modelId="{EDBD0137-CC70-46AF-99A0-901F226C7C88}" type="pres">
      <dgm:prSet presAssocID="{4BA51A33-4278-4693-8CE0-2DC6FCB9137F}" presName="hierChild5" presStyleCnt="0"/>
      <dgm:spPr/>
    </dgm:pt>
    <dgm:pt modelId="{B4C55248-D437-4EEE-B19E-163E05D85DD1}" type="pres">
      <dgm:prSet presAssocID="{D6EA6619-96A6-4424-98B5-FEF23BE71DED}" presName="hierChild5" presStyleCnt="0"/>
      <dgm:spPr/>
    </dgm:pt>
    <dgm:pt modelId="{64B23426-74CE-49D9-B7BC-D13E34F9EF82}" type="pres">
      <dgm:prSet presAssocID="{4DD011CA-991D-46EB-B229-D7078867EA81}" presName="Name37" presStyleLbl="parChTrans1D2" presStyleIdx="1" presStyleCnt="2"/>
      <dgm:spPr/>
    </dgm:pt>
    <dgm:pt modelId="{6FE4DD4E-D07C-46E5-86EC-FB2D475BB390}" type="pres">
      <dgm:prSet presAssocID="{38DD855E-5129-44A0-A0B7-FFA56D428C3A}" presName="hierRoot2" presStyleCnt="0">
        <dgm:presLayoutVars>
          <dgm:hierBranch/>
        </dgm:presLayoutVars>
      </dgm:prSet>
      <dgm:spPr/>
    </dgm:pt>
    <dgm:pt modelId="{8E4C0B2D-C49E-40CB-B12C-9CB26A627604}" type="pres">
      <dgm:prSet presAssocID="{38DD855E-5129-44A0-A0B7-FFA56D428C3A}" presName="rootComposite" presStyleCnt="0"/>
      <dgm:spPr/>
    </dgm:pt>
    <dgm:pt modelId="{E65C9E26-1E27-405E-AD5E-EF6685915CBC}" type="pres">
      <dgm:prSet presAssocID="{38DD855E-5129-44A0-A0B7-FFA56D428C3A}" presName="rootText" presStyleLbl="node2" presStyleIdx="1" presStyleCnt="2">
        <dgm:presLayoutVars>
          <dgm:chPref val="3"/>
        </dgm:presLayoutVars>
      </dgm:prSet>
      <dgm:spPr/>
    </dgm:pt>
    <dgm:pt modelId="{90349955-5C81-4CFA-A6F7-376F67BFD1C9}" type="pres">
      <dgm:prSet presAssocID="{38DD855E-5129-44A0-A0B7-FFA56D428C3A}" presName="rootConnector" presStyleLbl="node2" presStyleIdx="1" presStyleCnt="2"/>
      <dgm:spPr/>
    </dgm:pt>
    <dgm:pt modelId="{2DF92B7E-1E50-458B-A4C4-06FD2A12596E}" type="pres">
      <dgm:prSet presAssocID="{38DD855E-5129-44A0-A0B7-FFA56D428C3A}" presName="hierChild4" presStyleCnt="0"/>
      <dgm:spPr/>
    </dgm:pt>
    <dgm:pt modelId="{60F29A46-9F1B-430D-8841-23E430992A17}" type="pres">
      <dgm:prSet presAssocID="{8116415C-2E83-4511-A665-46305EAE9D33}" presName="Name35" presStyleLbl="parChTrans1D3" presStyleIdx="1" presStyleCnt="2"/>
      <dgm:spPr/>
    </dgm:pt>
    <dgm:pt modelId="{B0952A08-76E9-436A-96A8-C877B07A2313}" type="pres">
      <dgm:prSet presAssocID="{E2EC5BBD-5C58-4121-9B69-E960893E310A}" presName="hierRoot2" presStyleCnt="0">
        <dgm:presLayoutVars>
          <dgm:hierBranch val="init"/>
        </dgm:presLayoutVars>
      </dgm:prSet>
      <dgm:spPr/>
    </dgm:pt>
    <dgm:pt modelId="{61F39FCE-0C33-492F-97CA-74F487761B15}" type="pres">
      <dgm:prSet presAssocID="{E2EC5BBD-5C58-4121-9B69-E960893E310A}" presName="rootComposite" presStyleCnt="0"/>
      <dgm:spPr/>
    </dgm:pt>
    <dgm:pt modelId="{22808CAF-69AF-41F5-901B-0E6EB3CACBA9}" type="pres">
      <dgm:prSet presAssocID="{E2EC5BBD-5C58-4121-9B69-E960893E310A}" presName="rootText" presStyleLbl="node3" presStyleIdx="1" presStyleCnt="2">
        <dgm:presLayoutVars>
          <dgm:chPref val="3"/>
        </dgm:presLayoutVars>
      </dgm:prSet>
      <dgm:spPr/>
    </dgm:pt>
    <dgm:pt modelId="{B9B078CE-EA5B-48FD-9685-02132C28B688}" type="pres">
      <dgm:prSet presAssocID="{E2EC5BBD-5C58-4121-9B69-E960893E310A}" presName="rootConnector" presStyleLbl="node3" presStyleIdx="1" presStyleCnt="2"/>
      <dgm:spPr/>
    </dgm:pt>
    <dgm:pt modelId="{01A7E721-1931-4DA8-8234-1B246340EE39}" type="pres">
      <dgm:prSet presAssocID="{E2EC5BBD-5C58-4121-9B69-E960893E310A}" presName="hierChild4" presStyleCnt="0"/>
      <dgm:spPr/>
    </dgm:pt>
    <dgm:pt modelId="{1DAB261A-1CDD-4742-8F9D-F491E8181A19}" type="pres">
      <dgm:prSet presAssocID="{E2EC5BBD-5C58-4121-9B69-E960893E310A}" presName="hierChild5" presStyleCnt="0"/>
      <dgm:spPr/>
    </dgm:pt>
    <dgm:pt modelId="{FC525591-1B9C-455B-9999-FE7621ADBBD9}" type="pres">
      <dgm:prSet presAssocID="{38DD855E-5129-44A0-A0B7-FFA56D428C3A}" presName="hierChild5" presStyleCnt="0"/>
      <dgm:spPr/>
    </dgm:pt>
    <dgm:pt modelId="{EF7CFD5D-C659-463A-B958-714B08DCBF6E}" type="pres">
      <dgm:prSet presAssocID="{EE057D59-1740-4B2D-8F9F-5A2B7AA37C1F}" presName="hierChild3" presStyleCnt="0"/>
      <dgm:spPr/>
    </dgm:pt>
  </dgm:ptLst>
  <dgm:cxnLst>
    <dgm:cxn modelId="{BD703F15-4E6F-4877-B3B8-056CF0022175}" type="presOf" srcId="{8116415C-2E83-4511-A665-46305EAE9D33}" destId="{60F29A46-9F1B-430D-8841-23E430992A17}" srcOrd="0" destOrd="0" presId="urn:microsoft.com/office/officeart/2005/8/layout/orgChart1"/>
    <dgm:cxn modelId="{2B33B81A-1EA2-417B-9CC7-A7FF9E06190B}" type="presOf" srcId="{EE057D59-1740-4B2D-8F9F-5A2B7AA37C1F}" destId="{EA162A97-54F9-44F0-9C98-487DD1245BC5}" srcOrd="1" destOrd="0" presId="urn:microsoft.com/office/officeart/2005/8/layout/orgChart1"/>
    <dgm:cxn modelId="{84ACE11C-E3D6-48E5-909C-C6535D3E7722}" type="presOf" srcId="{4DD011CA-991D-46EB-B229-D7078867EA81}" destId="{64B23426-74CE-49D9-B7BC-D13E34F9EF82}" srcOrd="0" destOrd="0" presId="urn:microsoft.com/office/officeart/2005/8/layout/orgChart1"/>
    <dgm:cxn modelId="{CBDAA11E-E6D2-491D-B606-8A5FAE3F411A}" type="presOf" srcId="{E2EC5BBD-5C58-4121-9B69-E960893E310A}" destId="{B9B078CE-EA5B-48FD-9685-02132C28B688}" srcOrd="1" destOrd="0" presId="urn:microsoft.com/office/officeart/2005/8/layout/orgChart1"/>
    <dgm:cxn modelId="{3C52FA2C-DB84-4DD3-9A94-61F876C6D10D}" type="presOf" srcId="{D6EA6619-96A6-4424-98B5-FEF23BE71DED}" destId="{687CD9F6-CEC6-45E4-BD32-1F45B7A6DD5A}" srcOrd="1" destOrd="0" presId="urn:microsoft.com/office/officeart/2005/8/layout/orgChart1"/>
    <dgm:cxn modelId="{FF6C4546-C3C5-4A0A-8746-61DC557A8D18}" type="presOf" srcId="{38DD855E-5129-44A0-A0B7-FFA56D428C3A}" destId="{E65C9E26-1E27-405E-AD5E-EF6685915CBC}" srcOrd="0" destOrd="0" presId="urn:microsoft.com/office/officeart/2005/8/layout/orgChart1"/>
    <dgm:cxn modelId="{1CB17D72-D8E0-4EE3-A4C3-F827FB0D3A95}" type="presOf" srcId="{E2EC5BBD-5C58-4121-9B69-E960893E310A}" destId="{22808CAF-69AF-41F5-901B-0E6EB3CACBA9}" srcOrd="0" destOrd="0" presId="urn:microsoft.com/office/officeart/2005/8/layout/orgChart1"/>
    <dgm:cxn modelId="{0E40D67F-1670-40D2-A996-C951207E7369}" type="presOf" srcId="{BB57BF46-5FCD-4D8C-B7C9-39EE2770185E}" destId="{38671C6E-0DEE-466E-A730-FF4C155CEC9D}" srcOrd="0" destOrd="0" presId="urn:microsoft.com/office/officeart/2005/8/layout/orgChart1"/>
    <dgm:cxn modelId="{CD2E8189-2B47-47AB-97FA-D5786BFB3C82}" srcId="{D67582B6-3BE2-4B85-A626-6ED92DF29655}" destId="{EE057D59-1740-4B2D-8F9F-5A2B7AA37C1F}" srcOrd="0" destOrd="0" parTransId="{7C99A8D8-6D92-4D6F-9091-9610DA6F66AF}" sibTransId="{66349AA8-6CB5-4333-A2D5-8E590C85570A}"/>
    <dgm:cxn modelId="{78A6E98A-883A-4A2D-859A-6673066EC8B8}" type="presOf" srcId="{38DD855E-5129-44A0-A0B7-FFA56D428C3A}" destId="{90349955-5C81-4CFA-A6F7-376F67BFD1C9}" srcOrd="1" destOrd="0" presId="urn:microsoft.com/office/officeart/2005/8/layout/orgChart1"/>
    <dgm:cxn modelId="{65772891-2075-4F41-B92F-3A8ED09FA734}" type="presOf" srcId="{4BA51A33-4278-4693-8CE0-2DC6FCB9137F}" destId="{EC876907-2257-4E15-9E23-8D00E05A1747}" srcOrd="0" destOrd="0" presId="urn:microsoft.com/office/officeart/2005/8/layout/orgChart1"/>
    <dgm:cxn modelId="{7CF808A0-1553-49DE-A3EA-17CDB2EBC23B}" type="presOf" srcId="{D67582B6-3BE2-4B85-A626-6ED92DF29655}" destId="{C95AC797-95DA-4B71-A33F-B0A2C71E5EE0}" srcOrd="0" destOrd="0" presId="urn:microsoft.com/office/officeart/2005/8/layout/orgChart1"/>
    <dgm:cxn modelId="{D76527A9-AF2A-4FDA-9701-23B72A37C0B5}" type="presOf" srcId="{4BA51A33-4278-4693-8CE0-2DC6FCB9137F}" destId="{ADF94E68-558F-448F-949A-02A00EDB06CF}" srcOrd="1" destOrd="0" presId="urn:microsoft.com/office/officeart/2005/8/layout/orgChart1"/>
    <dgm:cxn modelId="{87D810AC-1803-4FCE-B34F-71323C2FC4FE}" srcId="{D6EA6619-96A6-4424-98B5-FEF23BE71DED}" destId="{4BA51A33-4278-4693-8CE0-2DC6FCB9137F}" srcOrd="0" destOrd="0" parTransId="{FA157AC6-0BAB-4F97-AD4D-89FC60A49173}" sibTransId="{9A972292-6B47-4CDE-8477-E46E15397B16}"/>
    <dgm:cxn modelId="{46B8DBAE-1486-41EC-BFB8-3982A524FEAE}" srcId="{EE057D59-1740-4B2D-8F9F-5A2B7AA37C1F}" destId="{D6EA6619-96A6-4424-98B5-FEF23BE71DED}" srcOrd="0" destOrd="0" parTransId="{BB57BF46-5FCD-4D8C-B7C9-39EE2770185E}" sibTransId="{2E731631-3CBA-4799-BF50-E60B2C8B53D4}"/>
    <dgm:cxn modelId="{F386D1B4-2E77-472F-9033-025DF0CCC852}" srcId="{38DD855E-5129-44A0-A0B7-FFA56D428C3A}" destId="{E2EC5BBD-5C58-4121-9B69-E960893E310A}" srcOrd="0" destOrd="0" parTransId="{8116415C-2E83-4511-A665-46305EAE9D33}" sibTransId="{1BDEB541-C6B0-496E-A121-0B5EF724B9BE}"/>
    <dgm:cxn modelId="{B0B233C8-72EC-4F83-A7C7-040993EF0FAE}" type="presOf" srcId="{EE057D59-1740-4B2D-8F9F-5A2B7AA37C1F}" destId="{4A8E3974-EA76-4F97-BA69-1B8736333A71}" srcOrd="0" destOrd="0" presId="urn:microsoft.com/office/officeart/2005/8/layout/orgChart1"/>
    <dgm:cxn modelId="{028F82CA-8A71-411D-BFA8-353CDF187DE9}" srcId="{EE057D59-1740-4B2D-8F9F-5A2B7AA37C1F}" destId="{38DD855E-5129-44A0-A0B7-FFA56D428C3A}" srcOrd="1" destOrd="0" parTransId="{4DD011CA-991D-46EB-B229-D7078867EA81}" sibTransId="{BFEF68F8-2A3C-45D2-AD41-3A1F92E21DA0}"/>
    <dgm:cxn modelId="{8C7695D6-2C50-40D0-B6A9-F66C1322C6D8}" type="presOf" srcId="{FA157AC6-0BAB-4F97-AD4D-89FC60A49173}" destId="{199509A5-021F-4BA8-AB09-65E8955E7BBF}" srcOrd="0" destOrd="0" presId="urn:microsoft.com/office/officeart/2005/8/layout/orgChart1"/>
    <dgm:cxn modelId="{013611D9-F424-45E4-BB34-F9BB24813F15}" type="presOf" srcId="{D6EA6619-96A6-4424-98B5-FEF23BE71DED}" destId="{DF1ABD69-E098-41A5-AA85-60651AC8FE07}" srcOrd="0" destOrd="0" presId="urn:microsoft.com/office/officeart/2005/8/layout/orgChart1"/>
    <dgm:cxn modelId="{54463AED-1C89-44E1-8455-4F23DDAD865C}" type="presParOf" srcId="{C95AC797-95DA-4B71-A33F-B0A2C71E5EE0}" destId="{74B30F92-3711-4C41-BC6A-DC1DA00517A1}" srcOrd="0" destOrd="0" presId="urn:microsoft.com/office/officeart/2005/8/layout/orgChart1"/>
    <dgm:cxn modelId="{4284E806-6D85-432C-8ADC-84808241A291}" type="presParOf" srcId="{74B30F92-3711-4C41-BC6A-DC1DA00517A1}" destId="{BB0E056E-986D-4581-BCF5-2C64DBFF841B}" srcOrd="0" destOrd="0" presId="urn:microsoft.com/office/officeart/2005/8/layout/orgChart1"/>
    <dgm:cxn modelId="{DAD27731-EB07-479A-A4FC-47808A38DE95}" type="presParOf" srcId="{BB0E056E-986D-4581-BCF5-2C64DBFF841B}" destId="{4A8E3974-EA76-4F97-BA69-1B8736333A71}" srcOrd="0" destOrd="0" presId="urn:microsoft.com/office/officeart/2005/8/layout/orgChart1"/>
    <dgm:cxn modelId="{E92C4853-6F37-42D5-9C1C-D7D52A5627CF}" type="presParOf" srcId="{BB0E056E-986D-4581-BCF5-2C64DBFF841B}" destId="{EA162A97-54F9-44F0-9C98-487DD1245BC5}" srcOrd="1" destOrd="0" presId="urn:microsoft.com/office/officeart/2005/8/layout/orgChart1"/>
    <dgm:cxn modelId="{9E2D81D4-8314-430A-8220-9CE1E8B2D07C}" type="presParOf" srcId="{74B30F92-3711-4C41-BC6A-DC1DA00517A1}" destId="{51553E41-B440-4FE3-9005-946038024CC8}" srcOrd="1" destOrd="0" presId="urn:microsoft.com/office/officeart/2005/8/layout/orgChart1"/>
    <dgm:cxn modelId="{8706BE39-6044-466F-B4B7-1C432A92A559}" type="presParOf" srcId="{51553E41-B440-4FE3-9005-946038024CC8}" destId="{38671C6E-0DEE-466E-A730-FF4C155CEC9D}" srcOrd="0" destOrd="0" presId="urn:microsoft.com/office/officeart/2005/8/layout/orgChart1"/>
    <dgm:cxn modelId="{B1146BC8-8E40-48A1-8561-D033F9A21ECB}" type="presParOf" srcId="{51553E41-B440-4FE3-9005-946038024CC8}" destId="{0830CCE3-D730-4967-9C75-39FF95425C18}" srcOrd="1" destOrd="0" presId="urn:microsoft.com/office/officeart/2005/8/layout/orgChart1"/>
    <dgm:cxn modelId="{8B014120-FED6-4EA8-B565-107A0E6E5631}" type="presParOf" srcId="{0830CCE3-D730-4967-9C75-39FF95425C18}" destId="{FB75FA18-1F72-49FF-ADF2-8265B42D08E3}" srcOrd="0" destOrd="0" presId="urn:microsoft.com/office/officeart/2005/8/layout/orgChart1"/>
    <dgm:cxn modelId="{F60CCAF3-E4D3-4B70-BD03-2109427F03C1}" type="presParOf" srcId="{FB75FA18-1F72-49FF-ADF2-8265B42D08E3}" destId="{DF1ABD69-E098-41A5-AA85-60651AC8FE07}" srcOrd="0" destOrd="0" presId="urn:microsoft.com/office/officeart/2005/8/layout/orgChart1"/>
    <dgm:cxn modelId="{16EA5BFC-74AA-4F8C-AC92-183352122490}" type="presParOf" srcId="{FB75FA18-1F72-49FF-ADF2-8265B42D08E3}" destId="{687CD9F6-CEC6-45E4-BD32-1F45B7A6DD5A}" srcOrd="1" destOrd="0" presId="urn:microsoft.com/office/officeart/2005/8/layout/orgChart1"/>
    <dgm:cxn modelId="{35A05B36-1FE9-4FBB-8DF2-026F1A099089}" type="presParOf" srcId="{0830CCE3-D730-4967-9C75-39FF95425C18}" destId="{EEAEAD15-1A23-47D8-AD08-7ADB2A724C59}" srcOrd="1" destOrd="0" presId="urn:microsoft.com/office/officeart/2005/8/layout/orgChart1"/>
    <dgm:cxn modelId="{39BB56F5-1306-42B4-9D21-76F5B4AA08BF}" type="presParOf" srcId="{EEAEAD15-1A23-47D8-AD08-7ADB2A724C59}" destId="{199509A5-021F-4BA8-AB09-65E8955E7BBF}" srcOrd="0" destOrd="0" presId="urn:microsoft.com/office/officeart/2005/8/layout/orgChart1"/>
    <dgm:cxn modelId="{2E5837E8-2FB7-4E4B-9749-1A59C0814EE1}" type="presParOf" srcId="{EEAEAD15-1A23-47D8-AD08-7ADB2A724C59}" destId="{C20F550A-D9A9-41FC-8FC2-6E89EB86E0CB}" srcOrd="1" destOrd="0" presId="urn:microsoft.com/office/officeart/2005/8/layout/orgChart1"/>
    <dgm:cxn modelId="{D7E79073-5FF1-463A-B91B-A97AA4C54583}" type="presParOf" srcId="{C20F550A-D9A9-41FC-8FC2-6E89EB86E0CB}" destId="{BDAE50BD-1F95-4A29-B830-3F4601A6D818}" srcOrd="0" destOrd="0" presId="urn:microsoft.com/office/officeart/2005/8/layout/orgChart1"/>
    <dgm:cxn modelId="{FB98DA68-D751-415F-BCAE-AC0AF2880807}" type="presParOf" srcId="{BDAE50BD-1F95-4A29-B830-3F4601A6D818}" destId="{EC876907-2257-4E15-9E23-8D00E05A1747}" srcOrd="0" destOrd="0" presId="urn:microsoft.com/office/officeart/2005/8/layout/orgChart1"/>
    <dgm:cxn modelId="{5714E5DA-3491-4F5F-8211-ACE89691F7B5}" type="presParOf" srcId="{BDAE50BD-1F95-4A29-B830-3F4601A6D818}" destId="{ADF94E68-558F-448F-949A-02A00EDB06CF}" srcOrd="1" destOrd="0" presId="urn:microsoft.com/office/officeart/2005/8/layout/orgChart1"/>
    <dgm:cxn modelId="{AA64DFD3-6A73-4184-9EC3-75BE39B27E8A}" type="presParOf" srcId="{C20F550A-D9A9-41FC-8FC2-6E89EB86E0CB}" destId="{2C77B65C-B527-4741-870E-838684D132F4}" srcOrd="1" destOrd="0" presId="urn:microsoft.com/office/officeart/2005/8/layout/orgChart1"/>
    <dgm:cxn modelId="{889E3F24-7ED9-442F-88B5-90061793B90C}" type="presParOf" srcId="{C20F550A-D9A9-41FC-8FC2-6E89EB86E0CB}" destId="{EDBD0137-CC70-46AF-99A0-901F226C7C88}" srcOrd="2" destOrd="0" presId="urn:microsoft.com/office/officeart/2005/8/layout/orgChart1"/>
    <dgm:cxn modelId="{F237399D-4436-4D57-91B5-0D103F967BAF}" type="presParOf" srcId="{0830CCE3-D730-4967-9C75-39FF95425C18}" destId="{B4C55248-D437-4EEE-B19E-163E05D85DD1}" srcOrd="2" destOrd="0" presId="urn:microsoft.com/office/officeart/2005/8/layout/orgChart1"/>
    <dgm:cxn modelId="{6948CE17-90D3-4F49-AF0A-DCBFF3D5983B}" type="presParOf" srcId="{51553E41-B440-4FE3-9005-946038024CC8}" destId="{64B23426-74CE-49D9-B7BC-D13E34F9EF82}" srcOrd="2" destOrd="0" presId="urn:microsoft.com/office/officeart/2005/8/layout/orgChart1"/>
    <dgm:cxn modelId="{5872EF50-16F0-422A-AEE0-7394A112806C}" type="presParOf" srcId="{51553E41-B440-4FE3-9005-946038024CC8}" destId="{6FE4DD4E-D07C-46E5-86EC-FB2D475BB390}" srcOrd="3" destOrd="0" presId="urn:microsoft.com/office/officeart/2005/8/layout/orgChart1"/>
    <dgm:cxn modelId="{E0AEBED1-05B4-4426-B446-3046C5AF2357}" type="presParOf" srcId="{6FE4DD4E-D07C-46E5-86EC-FB2D475BB390}" destId="{8E4C0B2D-C49E-40CB-B12C-9CB26A627604}" srcOrd="0" destOrd="0" presId="urn:microsoft.com/office/officeart/2005/8/layout/orgChart1"/>
    <dgm:cxn modelId="{30309A74-61E5-488B-879F-70AC60858E88}" type="presParOf" srcId="{8E4C0B2D-C49E-40CB-B12C-9CB26A627604}" destId="{E65C9E26-1E27-405E-AD5E-EF6685915CBC}" srcOrd="0" destOrd="0" presId="urn:microsoft.com/office/officeart/2005/8/layout/orgChart1"/>
    <dgm:cxn modelId="{C6084243-2B2A-4A3D-A027-A3608A978611}" type="presParOf" srcId="{8E4C0B2D-C49E-40CB-B12C-9CB26A627604}" destId="{90349955-5C81-4CFA-A6F7-376F67BFD1C9}" srcOrd="1" destOrd="0" presId="urn:microsoft.com/office/officeart/2005/8/layout/orgChart1"/>
    <dgm:cxn modelId="{FE2FC899-C292-48B3-AF99-0FDFC143483F}" type="presParOf" srcId="{6FE4DD4E-D07C-46E5-86EC-FB2D475BB390}" destId="{2DF92B7E-1E50-458B-A4C4-06FD2A12596E}" srcOrd="1" destOrd="0" presId="urn:microsoft.com/office/officeart/2005/8/layout/orgChart1"/>
    <dgm:cxn modelId="{01E128F9-A6BD-44D5-A672-7BC723FC923F}" type="presParOf" srcId="{2DF92B7E-1E50-458B-A4C4-06FD2A12596E}" destId="{60F29A46-9F1B-430D-8841-23E430992A17}" srcOrd="0" destOrd="0" presId="urn:microsoft.com/office/officeart/2005/8/layout/orgChart1"/>
    <dgm:cxn modelId="{FF675392-A1B1-4894-A47D-5D3A0E26BB90}" type="presParOf" srcId="{2DF92B7E-1E50-458B-A4C4-06FD2A12596E}" destId="{B0952A08-76E9-436A-96A8-C877B07A2313}" srcOrd="1" destOrd="0" presId="urn:microsoft.com/office/officeart/2005/8/layout/orgChart1"/>
    <dgm:cxn modelId="{8B11423E-57D1-4D44-9E8A-7AED278D95B7}" type="presParOf" srcId="{B0952A08-76E9-436A-96A8-C877B07A2313}" destId="{61F39FCE-0C33-492F-97CA-74F487761B15}" srcOrd="0" destOrd="0" presId="urn:microsoft.com/office/officeart/2005/8/layout/orgChart1"/>
    <dgm:cxn modelId="{02C273C1-02C5-41DF-B725-25E2C96CA206}" type="presParOf" srcId="{61F39FCE-0C33-492F-97CA-74F487761B15}" destId="{22808CAF-69AF-41F5-901B-0E6EB3CACBA9}" srcOrd="0" destOrd="0" presId="urn:microsoft.com/office/officeart/2005/8/layout/orgChart1"/>
    <dgm:cxn modelId="{BD732AE9-C8C3-4CD4-805A-E2F3E414E2C9}" type="presParOf" srcId="{61F39FCE-0C33-492F-97CA-74F487761B15}" destId="{B9B078CE-EA5B-48FD-9685-02132C28B688}" srcOrd="1" destOrd="0" presId="urn:microsoft.com/office/officeart/2005/8/layout/orgChart1"/>
    <dgm:cxn modelId="{22D64419-FED8-43D5-AB80-C9AA985593F5}" type="presParOf" srcId="{B0952A08-76E9-436A-96A8-C877B07A2313}" destId="{01A7E721-1931-4DA8-8234-1B246340EE39}" srcOrd="1" destOrd="0" presId="urn:microsoft.com/office/officeart/2005/8/layout/orgChart1"/>
    <dgm:cxn modelId="{F79F9370-FF8C-48B7-AEB8-C7C883A03DCB}" type="presParOf" srcId="{B0952A08-76E9-436A-96A8-C877B07A2313}" destId="{1DAB261A-1CDD-4742-8F9D-F491E8181A19}" srcOrd="2" destOrd="0" presId="urn:microsoft.com/office/officeart/2005/8/layout/orgChart1"/>
    <dgm:cxn modelId="{17CA324E-186B-4E7F-BD3C-C532AE0A81FF}" type="presParOf" srcId="{6FE4DD4E-D07C-46E5-86EC-FB2D475BB390}" destId="{FC525591-1B9C-455B-9999-FE7621ADBBD9}" srcOrd="2" destOrd="0" presId="urn:microsoft.com/office/officeart/2005/8/layout/orgChart1"/>
    <dgm:cxn modelId="{EA47F73B-622E-4BD3-895B-C1246C17C944}" type="presParOf" srcId="{74B30F92-3711-4C41-BC6A-DC1DA00517A1}" destId="{EF7CFD5D-C659-463A-B958-714B08DCBF6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F29A46-9F1B-430D-8841-23E430992A17}">
      <dsp:nvSpPr>
        <dsp:cNvPr id="0" name=""/>
        <dsp:cNvSpPr/>
      </dsp:nvSpPr>
      <dsp:spPr>
        <a:xfrm>
          <a:off x="4757603" y="2850893"/>
          <a:ext cx="91440" cy="4945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453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B23426-74CE-49D9-B7BC-D13E34F9EF82}">
      <dsp:nvSpPr>
        <dsp:cNvPr id="0" name=""/>
        <dsp:cNvSpPr/>
      </dsp:nvSpPr>
      <dsp:spPr>
        <a:xfrm>
          <a:off x="3378582" y="1178882"/>
          <a:ext cx="1424741" cy="494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269"/>
              </a:lnTo>
              <a:lnTo>
                <a:pt x="1424741" y="247269"/>
              </a:lnTo>
              <a:lnTo>
                <a:pt x="1424741" y="49453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509A5-021F-4BA8-AB09-65E8955E7BBF}">
      <dsp:nvSpPr>
        <dsp:cNvPr id="0" name=""/>
        <dsp:cNvSpPr/>
      </dsp:nvSpPr>
      <dsp:spPr>
        <a:xfrm>
          <a:off x="1908121" y="2850893"/>
          <a:ext cx="91440" cy="4945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453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671C6E-0DEE-466E-A730-FF4C155CEC9D}">
      <dsp:nvSpPr>
        <dsp:cNvPr id="0" name=""/>
        <dsp:cNvSpPr/>
      </dsp:nvSpPr>
      <dsp:spPr>
        <a:xfrm>
          <a:off x="1953841" y="1178882"/>
          <a:ext cx="1424741" cy="494538"/>
        </a:xfrm>
        <a:custGeom>
          <a:avLst/>
          <a:gdLst/>
          <a:ahLst/>
          <a:cxnLst/>
          <a:rect l="0" t="0" r="0" b="0"/>
          <a:pathLst>
            <a:path>
              <a:moveTo>
                <a:pt x="1424741" y="0"/>
              </a:moveTo>
              <a:lnTo>
                <a:pt x="1424741" y="247269"/>
              </a:lnTo>
              <a:lnTo>
                <a:pt x="0" y="247269"/>
              </a:lnTo>
              <a:lnTo>
                <a:pt x="0" y="49453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8E3974-EA76-4F97-BA69-1B8736333A71}">
      <dsp:nvSpPr>
        <dsp:cNvPr id="0" name=""/>
        <dsp:cNvSpPr/>
      </dsp:nvSpPr>
      <dsp:spPr>
        <a:xfrm>
          <a:off x="2201110" y="1410"/>
          <a:ext cx="2354944" cy="11774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33 Experiments</a:t>
          </a:r>
          <a:endParaRPr lang="en-GB" sz="3400" kern="1200" dirty="0"/>
        </a:p>
      </dsp:txBody>
      <dsp:txXfrm>
        <a:off x="2201110" y="1410"/>
        <a:ext cx="2354944" cy="1177472"/>
      </dsp:txXfrm>
    </dsp:sp>
    <dsp:sp modelId="{DF1ABD69-E098-41A5-AA85-60651AC8FE07}">
      <dsp:nvSpPr>
        <dsp:cNvPr id="0" name=""/>
        <dsp:cNvSpPr/>
      </dsp:nvSpPr>
      <dsp:spPr>
        <a:xfrm>
          <a:off x="776368" y="1673420"/>
          <a:ext cx="2354944" cy="11774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536 Sensors</a:t>
          </a: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X-Axis</a:t>
          </a:r>
          <a:endParaRPr lang="en-GB" sz="3400" kern="1200" dirty="0"/>
        </a:p>
      </dsp:txBody>
      <dsp:txXfrm>
        <a:off x="776368" y="1673420"/>
        <a:ext cx="2354944" cy="1177472"/>
      </dsp:txXfrm>
    </dsp:sp>
    <dsp:sp modelId="{EC876907-2257-4E15-9E23-8D00E05A1747}">
      <dsp:nvSpPr>
        <dsp:cNvPr id="0" name=""/>
        <dsp:cNvSpPr/>
      </dsp:nvSpPr>
      <dsp:spPr>
        <a:xfrm>
          <a:off x="776368" y="3345431"/>
          <a:ext cx="2354944" cy="11774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6600 Turns</a:t>
          </a:r>
          <a:endParaRPr lang="en-GB" sz="3400" kern="1200" dirty="0"/>
        </a:p>
      </dsp:txBody>
      <dsp:txXfrm>
        <a:off x="776368" y="3345431"/>
        <a:ext cx="2354944" cy="1177472"/>
      </dsp:txXfrm>
    </dsp:sp>
    <dsp:sp modelId="{E65C9E26-1E27-405E-AD5E-EF6685915CBC}">
      <dsp:nvSpPr>
        <dsp:cNvPr id="0" name=""/>
        <dsp:cNvSpPr/>
      </dsp:nvSpPr>
      <dsp:spPr>
        <a:xfrm>
          <a:off x="3625851" y="1673420"/>
          <a:ext cx="2354944" cy="11774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536 Sensors</a:t>
          </a: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Y-Axis</a:t>
          </a:r>
          <a:endParaRPr lang="en-GB" sz="3400" kern="1200" dirty="0"/>
        </a:p>
      </dsp:txBody>
      <dsp:txXfrm>
        <a:off x="3625851" y="1673420"/>
        <a:ext cx="2354944" cy="1177472"/>
      </dsp:txXfrm>
    </dsp:sp>
    <dsp:sp modelId="{22808CAF-69AF-41F5-901B-0E6EB3CACBA9}">
      <dsp:nvSpPr>
        <dsp:cNvPr id="0" name=""/>
        <dsp:cNvSpPr/>
      </dsp:nvSpPr>
      <dsp:spPr>
        <a:xfrm>
          <a:off x="3625851" y="3345431"/>
          <a:ext cx="2354944" cy="11774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6600 Turns</a:t>
          </a:r>
          <a:endParaRPr lang="en-GB" sz="3400" kern="1200" dirty="0"/>
        </a:p>
      </dsp:txBody>
      <dsp:txXfrm>
        <a:off x="3625851" y="3345431"/>
        <a:ext cx="2354944" cy="11774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11/12/2021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Assignment #2:</a:t>
            </a:r>
            <a:br>
              <a:rPr lang="en-US" dirty="0"/>
            </a:br>
            <a:r>
              <a:rPr lang="en-US" dirty="0"/>
              <a:t>Accelerator beam position monitoring data – big data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Carl Wilson		U0370630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5F821A-0F52-4204-8489-62E198138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753671" cy="4665662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November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Accelerator Beam Position Monitoring Dataset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Distribution of Standard deviations:</a:t>
            </a:r>
            <a:br>
              <a:rPr lang="en-US" dirty="0"/>
            </a:br>
            <a:r>
              <a:rPr lang="en-US" dirty="0"/>
              <a:t>Beam1@Turn@2018_05_29@17_48_36_697</a:t>
            </a:r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928620-4B3F-48E1-8677-22B4C7264EA8}"/>
              </a:ext>
            </a:extLst>
          </p:cNvPr>
          <p:cNvSpPr/>
          <p:nvPr/>
        </p:nvSpPr>
        <p:spPr>
          <a:xfrm>
            <a:off x="1512408" y="5421085"/>
            <a:ext cx="403761" cy="40376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41593E5-1AB8-4285-BF36-BD0012005625}"/>
              </a:ext>
            </a:extLst>
          </p:cNvPr>
          <p:cNvSpPr/>
          <p:nvPr/>
        </p:nvSpPr>
        <p:spPr>
          <a:xfrm>
            <a:off x="8408719" y="5468587"/>
            <a:ext cx="403761" cy="40376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554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November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Accelerator Beam Position Monitoring Dataset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Distribution of readings for sensor 0:</a:t>
            </a:r>
            <a:br>
              <a:rPr lang="en-US" dirty="0"/>
            </a:br>
            <a:r>
              <a:rPr lang="en-US" dirty="0"/>
              <a:t>Beam1@Turn@2018_05_29@17_48_36_697</a:t>
            </a:r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B94C2512-7F6F-49BB-801E-6852DA3D1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753670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51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November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Accelerator Beam Position Monitoring Dataset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Distribution of readings for sensor 145:</a:t>
            </a:r>
            <a:br>
              <a:rPr lang="en-US" dirty="0"/>
            </a:br>
            <a:r>
              <a:rPr lang="en-US" dirty="0"/>
              <a:t>Beam1@Turn@2018_05_29@17_48_36_697</a:t>
            </a:r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7DE2EFF3-1283-4923-B805-C823B6335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753670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50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2317745-A8B8-448A-845A-36C762967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8753671" cy="4665662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November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Accelerator Beam Position Monitoring Dataset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Distribution of readings for sensor 526:</a:t>
            </a:r>
            <a:br>
              <a:rPr lang="en-US" dirty="0"/>
            </a:br>
            <a:r>
              <a:rPr lang="en-US" dirty="0"/>
              <a:t>Beam1@Turn@2018_05_29@17_48_36_697</a:t>
            </a:r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6544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266F33B-CEF1-4901-B059-21CDFA9B7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753670" cy="4665662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November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Accelerator Beam Position Monitoring Dataset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Line-plot of first 100 turns for sensor 0:</a:t>
            </a:r>
            <a:br>
              <a:rPr lang="en-US" dirty="0"/>
            </a:br>
            <a:r>
              <a:rPr lang="en-US" dirty="0"/>
              <a:t>Beam1@Turn@2018_05_29@17_48_36_697</a:t>
            </a:r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34192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76B4609-8203-41A3-AC1A-2BA379307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753670" cy="4665662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November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Accelerator Beam Position Monitoring Dataset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Line-plot of first 100 turns for sensor 145:</a:t>
            </a:r>
            <a:br>
              <a:rPr lang="en-US" dirty="0"/>
            </a:br>
            <a:r>
              <a:rPr lang="en-US" dirty="0"/>
              <a:t>Beam1@Turn@2018_05_29@17_48_36_697</a:t>
            </a:r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08037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F56E53-B0A9-4A3E-B446-BE3D937F4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8753669" cy="4665662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November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Accelerator Beam Position Monitoring Dataset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Line-plot of first 100 turns for sensor 526:</a:t>
            </a:r>
            <a:br>
              <a:rPr lang="en-US" dirty="0"/>
            </a:br>
            <a:r>
              <a:rPr lang="en-US" dirty="0"/>
              <a:t>Beam1@Turn@2018_05_29@17_48_36_697</a:t>
            </a:r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34846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B8A7133-8883-4027-BD54-9AFB3D4AD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585884" cy="4665662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November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Accelerator Beam Position Monitoring Dataset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data efficiency experiment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3D6242-DF5C-4FD1-9097-426875C65706}"/>
              </a:ext>
            </a:extLst>
          </p:cNvPr>
          <p:cNvSpPr txBox="1"/>
          <p:nvPr/>
        </p:nvSpPr>
        <p:spPr>
          <a:xfrm>
            <a:off x="7595366" y="1690688"/>
            <a:ext cx="4114800" cy="42473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dirty="0"/>
              <a:t>Spark gains its speed by working on RDD’s that are held in memory, rather than having to read/write to disk.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dirty="0"/>
              <a:t>This means that memory efficiency is crucial to performance.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dirty="0"/>
              <a:t>A short experiment was run to understand if “wide” or “long” format would be more memory efficient.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dirty="0"/>
              <a:t>It can be observed that wide format requires less than 7% of the memory that long format required.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dirty="0"/>
              <a:t>Hence, wide format will be used for prototyping and in the final product.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79D178-A0F5-46D3-9E30-99652DB53875}"/>
              </a:ext>
            </a:extLst>
          </p:cNvPr>
          <p:cNvSpPr/>
          <p:nvPr/>
        </p:nvSpPr>
        <p:spPr>
          <a:xfrm>
            <a:off x="2031551" y="4543346"/>
            <a:ext cx="491954" cy="18455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A6AE67-168D-45BA-84EB-8CAD9B2CB125}"/>
              </a:ext>
            </a:extLst>
          </p:cNvPr>
          <p:cNvSpPr/>
          <p:nvPr/>
        </p:nvSpPr>
        <p:spPr>
          <a:xfrm>
            <a:off x="2002281" y="6179145"/>
            <a:ext cx="444616" cy="18455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025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22E6-A37D-4A97-9F6B-E0C28FA6B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2] Exploratory data analysis:</a:t>
            </a:r>
            <a:br>
              <a:rPr lang="en-US" dirty="0"/>
            </a:br>
            <a:r>
              <a:rPr lang="en-US" dirty="0"/>
              <a:t>clustering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79A04-2A68-40C0-8C87-3FB9314788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CERN Beam Position Monitor Data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974F6-9706-4580-924B-B6022D6F6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November 2011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D2D97-6AEB-46CE-B527-E3023666B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Assignment #2 – U0370630 – Carl Wilson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55EAA-F28C-4511-B157-19EFA1B16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669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November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Accelerator Beam Position Monitoring Dataset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Elbow analysis in scikit learn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C9ADD4-DFF5-44EE-9A34-5F70C6981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97205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908421-FE22-441B-A67A-9F2FB45B5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2" y="1690687"/>
            <a:ext cx="504825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CB98DA-E38E-4CCC-8C2D-DE9CAC428901}"/>
              </a:ext>
            </a:extLst>
          </p:cNvPr>
          <p:cNvSpPr txBox="1"/>
          <p:nvPr/>
        </p:nvSpPr>
        <p:spPr>
          <a:xfrm>
            <a:off x="838200" y="5170242"/>
            <a:ext cx="10591802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Optimum number of cluster number determined using elbow analysis, with two key metrics: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The distortion score is the sum of squared distances for each point to its cluster centre.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The </a:t>
            </a:r>
            <a:r>
              <a:rPr lang="en-GB" dirty="0" err="1"/>
              <a:t>Calinski-Harabasz</a:t>
            </a:r>
            <a:r>
              <a:rPr lang="en-GB" dirty="0"/>
              <a:t> score is a ratio of dispersion between and within clusters.</a:t>
            </a:r>
          </a:p>
          <a:p>
            <a:r>
              <a:rPr lang="en-GB" dirty="0"/>
              <a:t>Both metrics point towards k=5 being the optimum number of clusters.</a:t>
            </a:r>
          </a:p>
        </p:txBody>
      </p:sp>
    </p:spTree>
    <p:extLst>
      <p:ext uri="{BB962C8B-B14F-4D97-AF65-F5344CB8AC3E}">
        <p14:creationId xmlns:p14="http://schemas.microsoft.com/office/powerpoint/2010/main" val="1346549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2ECE7-3E78-43A3-A50A-C90C2746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and objectives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F2A37-3CCD-4A3C-B0DF-69E1DFB1E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November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E4361-30FF-4F61-89EE-57001DDAE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Accelerator Beam Position Monitoring Dataset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5693F-1912-40A9-9430-85105B6E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BA1D1-6F58-4246-8BDF-B93C982C0B8C}"/>
              </a:ext>
            </a:extLst>
          </p:cNvPr>
          <p:cNvSpPr txBox="1"/>
          <p:nvPr/>
        </p:nvSpPr>
        <p:spPr>
          <a:xfrm>
            <a:off x="838200" y="1690688"/>
            <a:ext cx="10515600" cy="3693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AIM:</a:t>
            </a:r>
          </a:p>
          <a:p>
            <a:r>
              <a:rPr lang="en-US" dirty="0"/>
              <a:t>Develop a “big data solution” to determine faulty sensor readings in the CERN “Accelerator Beam Position Monitoring Data”.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6"/>
                </a:solidFill>
              </a:rPr>
              <a:t>OBJECTIVES:</a:t>
            </a:r>
          </a:p>
          <a:p>
            <a:pPr marL="342900" indent="-342900">
              <a:buClr>
                <a:schemeClr val="accent6"/>
              </a:buClr>
              <a:buFont typeface="+mj-lt"/>
              <a:buAutoNum type="arabicPeriod"/>
            </a:pPr>
            <a:r>
              <a:rPr lang="en-GB" dirty="0"/>
              <a:t>Explore the data structure and complete statistical analysis examining outliers on a sample of the dataset [~2-3%].</a:t>
            </a:r>
          </a:p>
          <a:p>
            <a:pPr marL="342900" indent="-342900">
              <a:buClr>
                <a:schemeClr val="accent6"/>
              </a:buClr>
              <a:buFont typeface="+mj-lt"/>
              <a:buAutoNum type="arabicPeriod"/>
            </a:pPr>
            <a:r>
              <a:rPr lang="en-GB" dirty="0"/>
              <a:t>Develop a prototype algorithm and perform initial tuning of hyperparameters on a sample of the dataset [~10%].</a:t>
            </a:r>
          </a:p>
          <a:p>
            <a:pPr marL="342900" indent="-342900">
              <a:buClr>
                <a:schemeClr val="accent6"/>
              </a:buClr>
              <a:buFont typeface="+mj-lt"/>
              <a:buAutoNum type="arabicPeriod"/>
            </a:pPr>
            <a:r>
              <a:rPr lang="en-GB" dirty="0"/>
              <a:t>Verify prototype hyperparameters on ~20% of the dataset.</a:t>
            </a:r>
          </a:p>
          <a:p>
            <a:pPr marL="342900" indent="-342900">
              <a:buClr>
                <a:schemeClr val="accent6"/>
              </a:buClr>
              <a:buFont typeface="+mj-lt"/>
              <a:buAutoNum type="arabicPeriod"/>
            </a:pPr>
            <a:r>
              <a:rPr lang="en-GB" dirty="0"/>
              <a:t>Apply the prototype algorithm and hyperparameters to a “Big Data Solution” using Spark and conduct outlier analysis on the full dataset.</a:t>
            </a:r>
          </a:p>
          <a:p>
            <a:pPr marL="342900" indent="-342900">
              <a:buClr>
                <a:schemeClr val="accent6"/>
              </a:buClr>
              <a:buFont typeface="+mj-lt"/>
              <a:buAutoNum type="arabicPeriod"/>
            </a:pPr>
            <a:r>
              <a:rPr lang="en-GB" dirty="0"/>
              <a:t>Validation of “Big Data Solution” when scaling to full dataset.</a:t>
            </a:r>
          </a:p>
        </p:txBody>
      </p:sp>
    </p:spTree>
    <p:extLst>
      <p:ext uri="{BB962C8B-B14F-4D97-AF65-F5344CB8AC3E}">
        <p14:creationId xmlns:p14="http://schemas.microsoft.com/office/powerpoint/2010/main" val="3291173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November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Accelerator Beam Position Monitoring Dataset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Analysis of recommendation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C2A69B3-AD65-43C1-A335-0F74CF71A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084" y="1690688"/>
            <a:ext cx="5326436" cy="268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A839F29E-FD00-4E93-8C5D-D475DD94C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8"/>
            <a:ext cx="5043885" cy="2688365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E89702-4500-49FE-8792-ADD01839F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577085"/>
            <a:ext cx="7023461" cy="15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28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November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Accelerator Beam Position Monitoring Dataset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Silhouette analysis of clusters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95EAFB-16B3-4A02-BD16-285F925D1B96}"/>
              </a:ext>
            </a:extLst>
          </p:cNvPr>
          <p:cNvGrpSpPr/>
          <p:nvPr/>
        </p:nvGrpSpPr>
        <p:grpSpPr>
          <a:xfrm>
            <a:off x="21000" y="1576388"/>
            <a:ext cx="12150000" cy="2926822"/>
            <a:chOff x="0" y="1576388"/>
            <a:chExt cx="12150000" cy="292682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FA6069C-E2A9-40D6-BA98-5EF2815660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76388"/>
              <a:ext cx="4050000" cy="2926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B41A2CD-4237-4973-9D53-7BF7A4C3F1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0000" y="1576388"/>
              <a:ext cx="4050000" cy="2926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1C54FE7A-A0B5-4A81-9A10-45C852DB9E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0000" y="1576388"/>
              <a:ext cx="4050000" cy="2926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5C2AE02-4B37-49CA-9B19-D0C15F38B9DD}"/>
              </a:ext>
            </a:extLst>
          </p:cNvPr>
          <p:cNvSpPr txBox="1"/>
          <p:nvPr/>
        </p:nvSpPr>
        <p:spPr>
          <a:xfrm>
            <a:off x="838200" y="5170242"/>
            <a:ext cx="10591802" cy="1477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The Silhouette Coefficient represents how similar a sample is to the other samples in the same cluster; with the mean being for all samples.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The average Silhouette score drops significantly moving from 5 to 6 clusters; hinting that two clusters are very close together with significant overlap – meaning a high volume of samples are well matched to multiple clusters.</a:t>
            </a:r>
          </a:p>
        </p:txBody>
      </p:sp>
    </p:spTree>
    <p:extLst>
      <p:ext uri="{BB962C8B-B14F-4D97-AF65-F5344CB8AC3E}">
        <p14:creationId xmlns:p14="http://schemas.microsoft.com/office/powerpoint/2010/main" val="3602712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November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Accelerator Beam Position Monitoring Dataset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Analysis of recommendation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AFDB079-589C-4151-A0E2-CF92FF539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817687"/>
            <a:ext cx="6096000" cy="307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EB0BF9E-589A-4FA4-A668-6A5AB7331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7687"/>
            <a:ext cx="6096000" cy="307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A73F2B-DE90-4882-91AA-9CBBDA1E0D99}"/>
              </a:ext>
            </a:extLst>
          </p:cNvPr>
          <p:cNvSpPr/>
          <p:nvPr/>
        </p:nvSpPr>
        <p:spPr>
          <a:xfrm>
            <a:off x="10645629" y="1753299"/>
            <a:ext cx="880844" cy="314116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E83DC-74B7-4316-BED7-D6F71B8B8BC3}"/>
              </a:ext>
            </a:extLst>
          </p:cNvPr>
          <p:cNvSpPr txBox="1"/>
          <p:nvPr/>
        </p:nvSpPr>
        <p:spPr>
          <a:xfrm>
            <a:off x="838200" y="5170242"/>
            <a:ext cx="10948168" cy="1477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The primary observable change in moving from k=5 to k=6 is a splitting of the highest volume cluster; which is the node considered “normal observations”. 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This is in-line with the Silhouette analysis; the largest cluster being split and having significant overlap.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It is clear from the elbow analysis and the additional analysis of the recommendation that a cluster number of k=5 should be used going forward.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352FF5-B4BB-41DA-8F1A-9F9F8FFE45BF}"/>
              </a:ext>
            </a:extLst>
          </p:cNvPr>
          <p:cNvSpPr txBox="1"/>
          <p:nvPr/>
        </p:nvSpPr>
        <p:spPr>
          <a:xfrm>
            <a:off x="964735" y="1966464"/>
            <a:ext cx="679508" cy="369332"/>
          </a:xfrm>
          <a:prstGeom prst="rect">
            <a:avLst/>
          </a:prstGeom>
          <a:solidFill>
            <a:srgbClr val="FFFFFF"/>
          </a:solidFill>
          <a:ln w="12700">
            <a:solidFill>
              <a:srgbClr val="898989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k=5 </a:t>
            </a:r>
            <a:endParaRPr lang="en-GB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8FC486-49EC-425C-8E56-ABD30C079CFA}"/>
              </a:ext>
            </a:extLst>
          </p:cNvPr>
          <p:cNvSpPr txBox="1"/>
          <p:nvPr/>
        </p:nvSpPr>
        <p:spPr>
          <a:xfrm>
            <a:off x="7148820" y="1967896"/>
            <a:ext cx="679508" cy="369332"/>
          </a:xfrm>
          <a:prstGeom prst="rect">
            <a:avLst/>
          </a:prstGeom>
          <a:solidFill>
            <a:srgbClr val="FFFFFF"/>
          </a:solidFill>
          <a:ln w="12700">
            <a:solidFill>
              <a:srgbClr val="898989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k=6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224544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22E6-A37D-4A97-9F6B-E0C28FA6B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3] Verify prototype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79A04-2A68-40C0-8C87-3FB9314788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CERN Beam Position Monitor Data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974F6-9706-4580-924B-B6022D6F6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November 2011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D2D97-6AEB-46CE-B527-E3023666B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Assignment #2 – U0370630 – Carl Wilson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55EAA-F28C-4511-B157-19EFA1B16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829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November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Accelerator Beam Position Monitoring Dataset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Distribution analysis of clusters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8621F9-1ADD-4BAD-BF52-068A71662C92}"/>
              </a:ext>
            </a:extLst>
          </p:cNvPr>
          <p:cNvGrpSpPr/>
          <p:nvPr/>
        </p:nvGrpSpPr>
        <p:grpSpPr>
          <a:xfrm>
            <a:off x="137020" y="1690688"/>
            <a:ext cx="11917961" cy="3007623"/>
            <a:chOff x="274040" y="1690688"/>
            <a:chExt cx="11917961" cy="300762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7BAD648-1925-4868-B116-F4A12684A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3020" y="1690688"/>
              <a:ext cx="5958981" cy="3007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93A82C88-0158-443D-8399-7C188A05BC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040" y="1690688"/>
              <a:ext cx="5958980" cy="3007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C9453E1-7D3A-4DC8-9633-EAC892C2DE57}"/>
              </a:ext>
            </a:extLst>
          </p:cNvPr>
          <p:cNvSpPr txBox="1"/>
          <p:nvPr/>
        </p:nvSpPr>
        <p:spPr>
          <a:xfrm>
            <a:off x="838200" y="5170242"/>
            <a:ext cx="10948168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Increasing the proportion of the full dataset to 21% [14/66 files] does not seem to have impacted the performance of the algorithm and hyperparameter selection.</a:t>
            </a:r>
          </a:p>
        </p:txBody>
      </p:sp>
    </p:spTree>
    <p:extLst>
      <p:ext uri="{BB962C8B-B14F-4D97-AF65-F5344CB8AC3E}">
        <p14:creationId xmlns:p14="http://schemas.microsoft.com/office/powerpoint/2010/main" val="2393768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22E6-A37D-4A97-9F6B-E0C28FA6B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4] Big data solution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79A04-2A68-40C0-8C87-3FB9314788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CERN Beam Position Monitor Data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974F6-9706-4580-924B-B6022D6F6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November 2011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D2D97-6AEB-46CE-B527-E3023666B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Assignment #2 – U0370630 – Carl Wilson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55EAA-F28C-4511-B157-19EFA1B16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402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4702582-7A09-42F8-89A3-963E094F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1690688"/>
            <a:ext cx="6591709" cy="4802187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November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Accelerator Beam Position Monitoring Dataset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Big data solution: code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9453E1-7D3A-4DC8-9633-EAC892C2DE57}"/>
              </a:ext>
            </a:extLst>
          </p:cNvPr>
          <p:cNvSpPr txBox="1"/>
          <p:nvPr/>
        </p:nvSpPr>
        <p:spPr>
          <a:xfrm>
            <a:off x="7429906" y="1690688"/>
            <a:ext cx="4356462" cy="3970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Pyspark</a:t>
            </a:r>
            <a:r>
              <a:rPr lang="en-US" dirty="0"/>
              <a:t> was used to develop a distributed solution.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dirty="0"/>
              <a:t>A total of 8 local cores [out of 10 physical] were assigned to the </a:t>
            </a:r>
            <a:r>
              <a:rPr lang="en-US" dirty="0" err="1"/>
              <a:t>SparkSession</a:t>
            </a:r>
            <a:r>
              <a:rPr lang="en-US" dirty="0"/>
              <a:t>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dirty="0"/>
              <a:t>A total of 16GB [out of 32GB] memory was also assigned in the configuration for executor and driver memory.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PyArrow</a:t>
            </a:r>
            <a:r>
              <a:rPr lang="en-US" dirty="0"/>
              <a:t> [Apache] was also used to allow quick translate Pandas </a:t>
            </a:r>
            <a:r>
              <a:rPr lang="en-US" dirty="0" err="1"/>
              <a:t>dataframes</a:t>
            </a:r>
            <a:r>
              <a:rPr lang="en-US" dirty="0"/>
              <a:t> to Spark.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4327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FDC3B7D-1AF0-485F-B84A-41B4E33FE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46" y="1694415"/>
            <a:ext cx="8367368" cy="4060963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November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Accelerator Beam Position Monitoring Dataset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Big data solution: code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9453E1-7D3A-4DC8-9633-EAC892C2DE57}"/>
              </a:ext>
            </a:extLst>
          </p:cNvPr>
          <p:cNvSpPr txBox="1"/>
          <p:nvPr/>
        </p:nvSpPr>
        <p:spPr>
          <a:xfrm>
            <a:off x="6063288" y="2986232"/>
            <a:ext cx="5094623" cy="147732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dirty="0"/>
              <a:t>All 66 sample files were loaded into a single </a:t>
            </a:r>
            <a:r>
              <a:rPr lang="en-US" dirty="0" err="1"/>
              <a:t>dataframe</a:t>
            </a:r>
            <a:r>
              <a:rPr lang="en-US" dirty="0"/>
              <a:t>, sticking with the wide data format.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dirty="0"/>
              <a:t>This took a total of 1.7GB of memory and created a </a:t>
            </a:r>
            <a:r>
              <a:rPr lang="en-US" dirty="0" err="1"/>
              <a:t>dataframe</a:t>
            </a:r>
            <a:r>
              <a:rPr lang="en-US" dirty="0"/>
              <a:t> of shape: 35376 x 6604.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8038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B6355F7-A91E-4783-9E57-CAE61B989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81" y="1700948"/>
            <a:ext cx="7865292" cy="4655402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November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Accelerator Beam Position Monitoring Dataset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Big data solution: code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9453E1-7D3A-4DC8-9633-EAC892C2DE57}"/>
              </a:ext>
            </a:extLst>
          </p:cNvPr>
          <p:cNvSpPr txBox="1"/>
          <p:nvPr/>
        </p:nvSpPr>
        <p:spPr>
          <a:xfrm>
            <a:off x="8703473" y="1690688"/>
            <a:ext cx="3082895" cy="2862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A list was created of the 6600 “turn” columns and passed to the assembler to create a single vector of input data.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Silhouette was selected for measuring the efficacy of the clusters.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7505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November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Accelerator Beam Position Monitoring Dataset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Big data solution: Results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9453E1-7D3A-4DC8-9633-EAC892C2DE57}"/>
              </a:ext>
            </a:extLst>
          </p:cNvPr>
          <p:cNvSpPr txBox="1"/>
          <p:nvPr/>
        </p:nvSpPr>
        <p:spPr>
          <a:xfrm>
            <a:off x="838200" y="1690687"/>
            <a:ext cx="5491348" cy="4801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The silhouette score for the entire dataset was 0.949; showing an improvement over the prototype.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The solve took only 111 seconds; relatively quick for processing over 233 million data points.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Clusters 2 and 4 had only 33 observations – indicating the algorithm is also cleanly identifying outlying sensors 131 and 145 in the x axis; both consistently reading low across all experiments.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There does not seem to be any bias between the two axes, with relatively even distributions of both axes in clusters 1, 3 and 5.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Each experiment is also represented in each cluster; indicating no bias between experiments.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One potential failing of the solution is with sensor 526, which had a low variation by turn, which is grouped in with cluster 1.</a:t>
            </a:r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1714E33-78AF-4B94-8ED6-72F0E1729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548" y="1690685"/>
            <a:ext cx="5713616" cy="438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36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22E6-A37D-4A97-9F6B-E0C28FA6B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1] Exploratory data analysis:</a:t>
            </a:r>
            <a:br>
              <a:rPr lang="en-US" dirty="0"/>
            </a:br>
            <a:r>
              <a:rPr lang="en-US" dirty="0"/>
              <a:t>statistical analysis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79A04-2A68-40C0-8C87-3FB9314788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CERN Beam Position Monitor Data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974F6-9706-4580-924B-B6022D6F6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November 2011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D2D97-6AEB-46CE-B527-E3023666B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Assignment #2 – U0370630 – Carl Wilson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55EAA-F28C-4511-B157-19EFA1B16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005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22E6-A37D-4A97-9F6B-E0C28FA6B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5] validation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79A04-2A68-40C0-8C87-3FB9314788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CERN Beam Position Monitor Data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974F6-9706-4580-924B-B6022D6F6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November 2011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D2D97-6AEB-46CE-B527-E3023666B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Assignment #2 – U0370630 – Carl Wilson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55EAA-F28C-4511-B157-19EFA1B16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37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606AD97D-F653-4C1F-8A82-FBDB2A8A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21" y="1690688"/>
            <a:ext cx="8753671" cy="4665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3B9510-D12E-471A-B000-B2F5C748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cluster number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9C545-BE52-4288-B38B-6D657FB4E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November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5EBA4-8D1A-4EF3-B466-6B02F9A71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Accelerator Beam Position Monitoring Dataset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11711-4A2E-404A-9AB0-27B6BFAF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CD236E-6294-435E-8EBA-125B7B60C37E}"/>
              </a:ext>
            </a:extLst>
          </p:cNvPr>
          <p:cNvSpPr txBox="1"/>
          <p:nvPr/>
        </p:nvSpPr>
        <p:spPr>
          <a:xfrm>
            <a:off x="8361218" y="3429000"/>
            <a:ext cx="3472878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Moving from k=5 to k=6 the Silhouette score drops significantly, from &gt;0.9 to &lt;0.4.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This also coincides with a jump up in solve time from ~98s to ~106s.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The Validation suggests the cluster number of 5 has scaled well to the full dataset.</a:t>
            </a:r>
          </a:p>
        </p:txBody>
      </p:sp>
    </p:spTree>
    <p:extLst>
      <p:ext uri="{BB962C8B-B14F-4D97-AF65-F5344CB8AC3E}">
        <p14:creationId xmlns:p14="http://schemas.microsoft.com/office/powerpoint/2010/main" val="3370840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55EAA-F28C-4511-B157-19EFA1B16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E74D53E-C38C-41E9-BDFA-32098D29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/>
          <a:p>
            <a:r>
              <a:rPr lang="en-US" dirty="0"/>
              <a:t>Assignment #2 – U0370630 – Carl Wilson</a:t>
            </a:r>
          </a:p>
        </p:txBody>
      </p:sp>
    </p:spTree>
    <p:extLst>
      <p:ext uri="{BB962C8B-B14F-4D97-AF65-F5344CB8AC3E}">
        <p14:creationId xmlns:p14="http://schemas.microsoft.com/office/powerpoint/2010/main" val="2047874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</a:t>
            </a:r>
          </a:p>
        </p:txBody>
      </p:sp>
      <p:graphicFrame>
        <p:nvGraphicFramePr>
          <p:cNvPr id="2" name="SmartArt Placeholder 1">
            <a:extLst>
              <a:ext uri="{FF2B5EF4-FFF2-40B4-BE49-F238E27FC236}">
                <a16:creationId xmlns:a16="http://schemas.microsoft.com/office/drawing/2014/main" id="{75B294C3-FFDB-4156-A5B0-6B50B4B58E00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1437515231"/>
              </p:ext>
            </p:extLst>
          </p:nvPr>
        </p:nvGraphicFramePr>
        <p:xfrm>
          <a:off x="838200" y="1690689"/>
          <a:ext cx="6757165" cy="4524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November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Accelerator Beam Position Monitoring Dataset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F2FD3C-38CF-49D5-81D3-CFD12D0FE0DD}"/>
              </a:ext>
            </a:extLst>
          </p:cNvPr>
          <p:cNvSpPr txBox="1"/>
          <p:nvPr/>
        </p:nvSpPr>
        <p:spPr>
          <a:xfrm>
            <a:off x="7595366" y="1690688"/>
            <a:ext cx="3758434" cy="42473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Data structure: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dirty="0"/>
              <a:t>33 Experiments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dirty="0"/>
              <a:t>2 Axes Monitored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dirty="0"/>
              <a:t>536 Sensors per Axes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dirty="0"/>
              <a:t>6600 Turns per Sensor</a:t>
            </a:r>
          </a:p>
          <a:p>
            <a:r>
              <a:rPr lang="en-US" dirty="0"/>
              <a:t>A total of 233,481,600 datapoints</a:t>
            </a:r>
          </a:p>
          <a:p>
            <a:endParaRPr lang="en-US" dirty="0"/>
          </a:p>
          <a:p>
            <a:r>
              <a:rPr lang="en-US" dirty="0"/>
              <a:t>Potential features: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dirty="0"/>
              <a:t>Axes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dirty="0"/>
              <a:t>Sensor number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dirty="0"/>
              <a:t>Experiment [category]</a:t>
            </a:r>
            <a:endParaRPr lang="en-GB" dirty="0"/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Turn / measurement</a:t>
            </a:r>
          </a:p>
          <a:p>
            <a:pPr marL="342900" indent="-342900">
              <a:buAutoNum type="arabicPeriod"/>
            </a:pPr>
            <a:endParaRPr lang="en-GB" dirty="0"/>
          </a:p>
          <a:p>
            <a:r>
              <a:rPr lang="en-GB" dirty="0"/>
              <a:t>Data is received in 66 individual files, one per axis and experiment.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November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Accelerator Beam Position Monitoring Dataset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814576D-63D5-4AC6-B25A-68711588F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88818"/>
            <a:ext cx="9251658" cy="520405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Heatmap [+/-0.5]:</a:t>
            </a:r>
            <a:br>
              <a:rPr lang="en-US" dirty="0"/>
            </a:br>
            <a:r>
              <a:rPr lang="en-US" dirty="0"/>
              <a:t>Beam1@Turn@2018_05_29@17_48_36_697</a:t>
            </a:r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9FF4CF-8679-4B01-9F1E-45A941A55371}"/>
              </a:ext>
            </a:extLst>
          </p:cNvPr>
          <p:cNvSpPr txBox="1"/>
          <p:nvPr/>
        </p:nvSpPr>
        <p:spPr>
          <a:xfrm>
            <a:off x="2662805" y="1610686"/>
            <a:ext cx="275158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Distinct solid bands out of range for some sensors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349812-476D-4A20-833D-EED2F3E95C8E}"/>
              </a:ext>
            </a:extLst>
          </p:cNvPr>
          <p:cNvSpPr txBox="1"/>
          <p:nvPr/>
        </p:nvSpPr>
        <p:spPr>
          <a:xfrm>
            <a:off x="6096000" y="5246016"/>
            <a:ext cx="319970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Distinct geometric patterns of in/out range on other sensors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4569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0A0DC7-4D98-43A6-91BB-04E2F81C0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88818"/>
            <a:ext cx="9251657" cy="5204057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November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Accelerator Beam Position Monitoring Dataset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Heatmap [+/-0.5]:</a:t>
            </a:r>
            <a:br>
              <a:rPr lang="en-US" dirty="0"/>
            </a:br>
            <a:r>
              <a:rPr lang="en-US" dirty="0"/>
              <a:t>Beam1@Turn@2018_05_29@17_48_36_697</a:t>
            </a:r>
            <a:r>
              <a:rPr lang="en-US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C2ACB2-46F4-4FC4-B035-F8467EE76346}"/>
              </a:ext>
            </a:extLst>
          </p:cNvPr>
          <p:cNvSpPr txBox="1"/>
          <p:nvPr/>
        </p:nvSpPr>
        <p:spPr>
          <a:xfrm>
            <a:off x="2662805" y="1610686"/>
            <a:ext cx="275158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Very similar patterns and bands on the Y axis also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4875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3E3D418-B80C-486E-A41C-A6870A802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88818"/>
            <a:ext cx="9251658" cy="5204058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November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Accelerator Beam Position Monitoring Dataset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Heatmap [+/-9]:</a:t>
            </a:r>
            <a:br>
              <a:rPr lang="en-US" dirty="0"/>
            </a:br>
            <a:r>
              <a:rPr lang="en-US" dirty="0"/>
              <a:t>Beam1@Turn@2018_05_29@17_48_36_697</a:t>
            </a:r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A3A539-C2A3-4CE2-9D45-AE7257F626B2}"/>
              </a:ext>
            </a:extLst>
          </p:cNvPr>
          <p:cNvSpPr txBox="1"/>
          <p:nvPr/>
        </p:nvSpPr>
        <p:spPr>
          <a:xfrm>
            <a:off x="3461867" y="1647794"/>
            <a:ext cx="41148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Solid dark blue and bright yellow lines indicate sensor readings at the extreme or outside of the range</a:t>
            </a:r>
            <a:endParaRPr lang="en-GB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0123414-5716-4292-9332-FCFCC836E175}"/>
              </a:ext>
            </a:extLst>
          </p:cNvPr>
          <p:cNvCxnSpPr/>
          <p:nvPr/>
        </p:nvCxnSpPr>
        <p:spPr>
          <a:xfrm flipH="1">
            <a:off x="9464633" y="2802575"/>
            <a:ext cx="504701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124EA7-CD9C-476F-8473-BC9EBE13F622}"/>
              </a:ext>
            </a:extLst>
          </p:cNvPr>
          <p:cNvCxnSpPr>
            <a:cxnSpLocks/>
          </p:cNvCxnSpPr>
          <p:nvPr/>
        </p:nvCxnSpPr>
        <p:spPr>
          <a:xfrm>
            <a:off x="753873" y="2802575"/>
            <a:ext cx="46334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196C24-917C-4942-B77D-7E44EDF2189C}"/>
              </a:ext>
            </a:extLst>
          </p:cNvPr>
          <p:cNvCxnSpPr/>
          <p:nvPr/>
        </p:nvCxnSpPr>
        <p:spPr>
          <a:xfrm flipH="1">
            <a:off x="9458695" y="2683820"/>
            <a:ext cx="504701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1FD101-0B77-413B-97CC-71E63457B1E8}"/>
              </a:ext>
            </a:extLst>
          </p:cNvPr>
          <p:cNvCxnSpPr>
            <a:cxnSpLocks/>
          </p:cNvCxnSpPr>
          <p:nvPr/>
        </p:nvCxnSpPr>
        <p:spPr>
          <a:xfrm>
            <a:off x="747935" y="2683820"/>
            <a:ext cx="46334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60ADCB-E0B8-4CE7-A302-222C76B351CD}"/>
              </a:ext>
            </a:extLst>
          </p:cNvPr>
          <p:cNvCxnSpPr/>
          <p:nvPr/>
        </p:nvCxnSpPr>
        <p:spPr>
          <a:xfrm flipH="1">
            <a:off x="9458695" y="5674425"/>
            <a:ext cx="504701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786826-EC57-46B6-8D9F-A3C84474E7D0}"/>
              </a:ext>
            </a:extLst>
          </p:cNvPr>
          <p:cNvCxnSpPr>
            <a:cxnSpLocks/>
          </p:cNvCxnSpPr>
          <p:nvPr/>
        </p:nvCxnSpPr>
        <p:spPr>
          <a:xfrm>
            <a:off x="747935" y="5674425"/>
            <a:ext cx="46334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65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6AA64C0-89D7-4822-87E5-9CA503CE5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88817"/>
            <a:ext cx="9251658" cy="5204058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November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Accelerator Beam Position Monitoring Dataset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Heatmap [+/-9]:</a:t>
            </a:r>
            <a:br>
              <a:rPr lang="en-US" dirty="0"/>
            </a:br>
            <a:r>
              <a:rPr lang="en-US" dirty="0"/>
              <a:t>Beam1@Turn@2018_05_29@17_48_36_697</a:t>
            </a:r>
            <a:r>
              <a:rPr lang="en-US" b="1" dirty="0">
                <a:solidFill>
                  <a:srgbClr val="FF0000"/>
                </a:solidFill>
              </a:rPr>
              <a:t>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E51DAF-5F8E-4C3B-8BFF-0EE01A47E378}"/>
              </a:ext>
            </a:extLst>
          </p:cNvPr>
          <p:cNvCxnSpPr/>
          <p:nvPr/>
        </p:nvCxnSpPr>
        <p:spPr>
          <a:xfrm flipH="1">
            <a:off x="9488384" y="3645723"/>
            <a:ext cx="504701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6A673A-C498-449D-9323-2B5F1CD309F2}"/>
              </a:ext>
            </a:extLst>
          </p:cNvPr>
          <p:cNvCxnSpPr>
            <a:cxnSpLocks/>
          </p:cNvCxnSpPr>
          <p:nvPr/>
        </p:nvCxnSpPr>
        <p:spPr>
          <a:xfrm>
            <a:off x="777624" y="3645723"/>
            <a:ext cx="46334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0275C8-B578-4A44-9FE5-87FBB2C07E7B}"/>
              </a:ext>
            </a:extLst>
          </p:cNvPr>
          <p:cNvCxnSpPr/>
          <p:nvPr/>
        </p:nvCxnSpPr>
        <p:spPr>
          <a:xfrm flipH="1">
            <a:off x="9494322" y="4934196"/>
            <a:ext cx="504701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7A386F-F804-471E-BFCD-E3B2E8F2D867}"/>
              </a:ext>
            </a:extLst>
          </p:cNvPr>
          <p:cNvCxnSpPr>
            <a:cxnSpLocks/>
          </p:cNvCxnSpPr>
          <p:nvPr/>
        </p:nvCxnSpPr>
        <p:spPr>
          <a:xfrm>
            <a:off x="783562" y="4934196"/>
            <a:ext cx="46334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351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November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Accelerator Beam Position Monitoring Dataset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Distribution of mean sensor readings:</a:t>
            </a:r>
            <a:br>
              <a:rPr lang="en-US" dirty="0"/>
            </a:br>
            <a:r>
              <a:rPr lang="en-US" dirty="0"/>
              <a:t>Beam1@Turn@2018_05_29@17_48_36_697</a:t>
            </a:r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5256F4A2-74BF-43FF-86F2-E4D7BD15E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753672" cy="466566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38BC459-2D76-4D55-A56E-DB87ADBDAB7D}"/>
              </a:ext>
            </a:extLst>
          </p:cNvPr>
          <p:cNvSpPr/>
          <p:nvPr/>
        </p:nvSpPr>
        <p:spPr>
          <a:xfrm>
            <a:off x="1365661" y="5337958"/>
            <a:ext cx="403761" cy="40376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9143A5-39A4-4B40-B4BB-8B931AFDCB12}"/>
              </a:ext>
            </a:extLst>
          </p:cNvPr>
          <p:cNvSpPr/>
          <p:nvPr/>
        </p:nvSpPr>
        <p:spPr>
          <a:xfrm>
            <a:off x="5075005" y="5391397"/>
            <a:ext cx="403761" cy="40376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896D29-95E5-44B7-A198-1F8DF6D73613}"/>
              </a:ext>
            </a:extLst>
          </p:cNvPr>
          <p:cNvSpPr/>
          <p:nvPr/>
        </p:nvSpPr>
        <p:spPr>
          <a:xfrm>
            <a:off x="8465410" y="5349184"/>
            <a:ext cx="403761" cy="40376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51D2724-6D58-4038-AC65-8C40EAAE1A67}"/>
              </a:ext>
            </a:extLst>
          </p:cNvPr>
          <p:cNvSpPr/>
          <p:nvPr/>
        </p:nvSpPr>
        <p:spPr>
          <a:xfrm>
            <a:off x="6450563" y="5349184"/>
            <a:ext cx="906201" cy="40376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7F03FEC-4AA9-4BB7-8795-18DA3A42AB80}"/>
              </a:ext>
            </a:extLst>
          </p:cNvPr>
          <p:cNvSpPr/>
          <p:nvPr/>
        </p:nvSpPr>
        <p:spPr>
          <a:xfrm>
            <a:off x="7926779" y="5312053"/>
            <a:ext cx="451263" cy="40376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989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1594</TotalTime>
  <Words>1413</Words>
  <Application>Microsoft Office PowerPoint</Application>
  <PresentationFormat>Widescreen</PresentationFormat>
  <Paragraphs>201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Tenorite</vt:lpstr>
      <vt:lpstr>Wingdings</vt:lpstr>
      <vt:lpstr>Office Theme</vt:lpstr>
      <vt:lpstr>Assignment #2: Accelerator beam position monitoring data – big data solution</vt:lpstr>
      <vt:lpstr>Aims and objectives</vt:lpstr>
      <vt:lpstr>1] Exploratory data analysis: statistical analysis</vt:lpstr>
      <vt:lpstr>Data structure</vt:lpstr>
      <vt:lpstr>Heatmap [+/-0.5]: Beam1@Turn@2018_05_29@17_48_36_697X</vt:lpstr>
      <vt:lpstr>Heatmap [+/-0.5]: Beam1@Turn@2018_05_29@17_48_36_697Y</vt:lpstr>
      <vt:lpstr>Heatmap [+/-9]: Beam1@Turn@2018_05_29@17_48_36_697X</vt:lpstr>
      <vt:lpstr>Heatmap [+/-9]: Beam1@Turn@2018_05_29@17_48_36_697Y</vt:lpstr>
      <vt:lpstr>Distribution of mean sensor readings: Beam1@Turn@2018_05_29@17_48_36_697X</vt:lpstr>
      <vt:lpstr>Distribution of Standard deviations: Beam1@Turn@2018_05_29@17_48_36_697X</vt:lpstr>
      <vt:lpstr>Distribution of readings for sensor 0: Beam1@Turn@2018_05_29@17_48_36_697X</vt:lpstr>
      <vt:lpstr>Distribution of readings for sensor 145: Beam1@Turn@2018_05_29@17_48_36_697X</vt:lpstr>
      <vt:lpstr>Distribution of readings for sensor 526: Beam1@Turn@2018_05_29@17_48_36_697X</vt:lpstr>
      <vt:lpstr>Line-plot of first 100 turns for sensor 0: Beam1@Turn@2018_05_29@17_48_36_697X</vt:lpstr>
      <vt:lpstr>Line-plot of first 100 turns for sensor 145: Beam1@Turn@2018_05_29@17_48_36_697X</vt:lpstr>
      <vt:lpstr>Line-plot of first 100 turns for sensor 526: Beam1@Turn@2018_05_29@17_48_36_697X</vt:lpstr>
      <vt:lpstr>data efficiency experiment</vt:lpstr>
      <vt:lpstr>2] Exploratory data analysis: clustering</vt:lpstr>
      <vt:lpstr>Elbow analysis in scikit learn</vt:lpstr>
      <vt:lpstr>Analysis of recommendation</vt:lpstr>
      <vt:lpstr>Silhouette analysis of clusters</vt:lpstr>
      <vt:lpstr>Analysis of recommendation</vt:lpstr>
      <vt:lpstr>3] Verify prototype</vt:lpstr>
      <vt:lpstr>Distribution analysis of clusters</vt:lpstr>
      <vt:lpstr>4] Big data solution</vt:lpstr>
      <vt:lpstr>Big data solution: code</vt:lpstr>
      <vt:lpstr>Big data solution: code</vt:lpstr>
      <vt:lpstr>Big data solution: code</vt:lpstr>
      <vt:lpstr>Big data solution: Results</vt:lpstr>
      <vt:lpstr>5] validation</vt:lpstr>
      <vt:lpstr>Validation: cluster number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#2</dc:title>
  <dc:creator>Carl Wilson</dc:creator>
  <cp:lastModifiedBy>Carl Wilson</cp:lastModifiedBy>
  <cp:revision>1</cp:revision>
  <dcterms:created xsi:type="dcterms:W3CDTF">2021-10-18T16:35:10Z</dcterms:created>
  <dcterms:modified xsi:type="dcterms:W3CDTF">2021-11-12T17:43:14Z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